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15_E3534D4F.xml" ContentType="application/vnd.ms-powerpoint.comments+xml"/>
  <Override PartName="/ppt/comments/modernComment_144_438C0153.xml" ContentType="application/vnd.ms-powerpoint.comments+xml"/>
  <Override PartName="/ppt/comments/modernComment_12D_DD975B10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36_38DAADD5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3B_FEA008B2.xml" ContentType="application/vnd.ms-powerpoint.comment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comments/modernComment_13F_FE866CF3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40_91C76F2A.xml" ContentType="application/vnd.ms-powerpoint.comments+xml"/>
  <Override PartName="/ppt/comments/modernComment_142_D461DF78.xml" ContentType="application/vnd.ms-powerpoint.comments+xml"/>
  <Override PartName="/ppt/comments/modernComment_122_9C253F28.xml" ContentType="application/vnd.ms-powerpoint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77" r:id="rId5"/>
    <p:sldId id="295" r:id="rId6"/>
    <p:sldId id="324" r:id="rId7"/>
    <p:sldId id="301" r:id="rId8"/>
    <p:sldId id="302" r:id="rId9"/>
    <p:sldId id="264" r:id="rId10"/>
    <p:sldId id="308" r:id="rId11"/>
    <p:sldId id="305" r:id="rId12"/>
    <p:sldId id="310" r:id="rId13"/>
    <p:sldId id="332" r:id="rId14"/>
    <p:sldId id="306" r:id="rId15"/>
    <p:sldId id="335" r:id="rId16"/>
    <p:sldId id="331" r:id="rId17"/>
    <p:sldId id="334" r:id="rId18"/>
    <p:sldId id="303" r:id="rId19"/>
    <p:sldId id="315" r:id="rId20"/>
    <p:sldId id="316" r:id="rId21"/>
    <p:sldId id="318" r:id="rId22"/>
    <p:sldId id="285" r:id="rId23"/>
    <p:sldId id="313" r:id="rId24"/>
    <p:sldId id="312" r:id="rId25"/>
    <p:sldId id="326" r:id="rId26"/>
    <p:sldId id="329" r:id="rId27"/>
    <p:sldId id="287" r:id="rId28"/>
    <p:sldId id="294" r:id="rId29"/>
    <p:sldId id="314" r:id="rId30"/>
    <p:sldId id="296" r:id="rId31"/>
    <p:sldId id="297" r:id="rId32"/>
    <p:sldId id="298" r:id="rId33"/>
    <p:sldId id="299" r:id="rId34"/>
    <p:sldId id="300" r:id="rId35"/>
    <p:sldId id="327" r:id="rId36"/>
    <p:sldId id="293" r:id="rId37"/>
    <p:sldId id="319" r:id="rId38"/>
    <p:sldId id="289" r:id="rId39"/>
    <p:sldId id="309" r:id="rId40"/>
    <p:sldId id="320" r:id="rId41"/>
    <p:sldId id="321" r:id="rId42"/>
    <p:sldId id="322" r:id="rId43"/>
    <p:sldId id="290" r:id="rId44"/>
    <p:sldId id="323" r:id="rId45"/>
    <p:sldId id="328" r:id="rId46"/>
    <p:sldId id="291" r:id="rId47"/>
    <p:sldId id="33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DD2456F-2A20-2C35-188A-27B0A3DBFDF8}" name="Wijeratne D.M.S.D it21138386" initials="IW" userId="S::it21138386@my.sliit.lk::45fd3dc1-0149-44fd-a853-d125b9b9ad8c" providerId="AD"/>
  <p188:author id="{8A91257C-A42C-4031-E572-B80A86907212}" name="Christy H M it21127946" initials="Ci" userId="S::it21127946@my.sliit.lk::0c28b57a-5422-48ba-bc51-ab4e3c7f52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009DD9"/>
    <a:srgbClr val="60C2E7"/>
    <a:srgbClr val="DFA9AF"/>
    <a:srgbClr val="A93F4C"/>
    <a:srgbClr val="E0E0E0"/>
    <a:srgbClr val="D9D9D9"/>
    <a:srgbClr val="FF5050"/>
    <a:srgbClr val="CC6600"/>
    <a:srgbClr val="55A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y H M it21127946" userId="S::it21127946@my.sliit.lk::0c28b57a-5422-48ba-bc51-ab4e3c7f524d" providerId="AD" clId="Web-{CFB8A25A-A855-4333-849C-5FB88DDAD43A}"/>
    <pc:docChg chg="modSld">
      <pc:chgData name="Christy H M it21127946" userId="S::it21127946@my.sliit.lk::0c28b57a-5422-48ba-bc51-ab4e3c7f524d" providerId="AD" clId="Web-{CFB8A25A-A855-4333-849C-5FB88DDAD43A}" dt="2024-02-20T14:44:11.037" v="21" actId="20577"/>
      <pc:docMkLst>
        <pc:docMk/>
      </pc:docMkLst>
      <pc:sldChg chg="modSp">
        <pc:chgData name="Christy H M it21127946" userId="S::it21127946@my.sliit.lk::0c28b57a-5422-48ba-bc51-ab4e3c7f524d" providerId="AD" clId="Web-{CFB8A25A-A855-4333-849C-5FB88DDAD43A}" dt="2024-02-20T14:42:55.145" v="5" actId="1076"/>
        <pc:sldMkLst>
          <pc:docMk/>
          <pc:sldMk cId="2345758255" sldId="303"/>
        </pc:sldMkLst>
        <pc:spChg chg="mod">
          <ac:chgData name="Christy H M it21127946" userId="S::it21127946@my.sliit.lk::0c28b57a-5422-48ba-bc51-ab4e3c7f524d" providerId="AD" clId="Web-{CFB8A25A-A855-4333-849C-5FB88DDAD43A}" dt="2024-02-20T14:42:13.129" v="2" actId="1076"/>
          <ac:spMkLst>
            <pc:docMk/>
            <pc:sldMk cId="2345758255" sldId="303"/>
            <ac:spMk id="3" creationId="{590DA4AF-9959-C471-051F-88D8D9794F55}"/>
          </ac:spMkLst>
        </pc:spChg>
        <pc:picChg chg="mod">
          <ac:chgData name="Christy H M it21127946" userId="S::it21127946@my.sliit.lk::0c28b57a-5422-48ba-bc51-ab4e3c7f524d" providerId="AD" clId="Web-{CFB8A25A-A855-4333-849C-5FB88DDAD43A}" dt="2024-02-20T14:42:55.145" v="5" actId="1076"/>
          <ac:picMkLst>
            <pc:docMk/>
            <pc:sldMk cId="2345758255" sldId="303"/>
            <ac:picMk id="2" creationId="{4DA17A3D-7CD5-9B99-79B0-056CD61511BA}"/>
          </ac:picMkLst>
        </pc:picChg>
      </pc:sldChg>
      <pc:sldChg chg="modSp">
        <pc:chgData name="Christy H M it21127946" userId="S::it21127946@my.sliit.lk::0c28b57a-5422-48ba-bc51-ab4e3c7f524d" providerId="AD" clId="Web-{CFB8A25A-A855-4333-849C-5FB88DDAD43A}" dt="2024-02-20T14:43:56.381" v="12" actId="20577"/>
        <pc:sldMkLst>
          <pc:docMk/>
          <pc:sldMk cId="3074979070" sldId="312"/>
        </pc:sldMkLst>
        <pc:spChg chg="mod">
          <ac:chgData name="Christy H M it21127946" userId="S::it21127946@my.sliit.lk::0c28b57a-5422-48ba-bc51-ab4e3c7f524d" providerId="AD" clId="Web-{CFB8A25A-A855-4333-849C-5FB88DDAD43A}" dt="2024-02-20T14:43:56.381" v="12" actId="20577"/>
          <ac:spMkLst>
            <pc:docMk/>
            <pc:sldMk cId="3074979070" sldId="312"/>
            <ac:spMk id="4" creationId="{30426694-F66B-5AAC-CC94-63215C92AEBE}"/>
          </ac:spMkLst>
        </pc:spChg>
      </pc:sldChg>
      <pc:sldChg chg="modSp">
        <pc:chgData name="Christy H M it21127946" userId="S::it21127946@my.sliit.lk::0c28b57a-5422-48ba-bc51-ab4e3c7f524d" providerId="AD" clId="Web-{CFB8A25A-A855-4333-849C-5FB88DDAD43A}" dt="2024-02-20T14:44:11.037" v="21" actId="20577"/>
        <pc:sldMkLst>
          <pc:docMk/>
          <pc:sldMk cId="4057480845" sldId="313"/>
        </pc:sldMkLst>
        <pc:spChg chg="mod">
          <ac:chgData name="Christy H M it21127946" userId="S::it21127946@my.sliit.lk::0c28b57a-5422-48ba-bc51-ab4e3c7f524d" providerId="AD" clId="Web-{CFB8A25A-A855-4333-849C-5FB88DDAD43A}" dt="2024-02-20T14:44:11.037" v="21" actId="20577"/>
          <ac:spMkLst>
            <pc:docMk/>
            <pc:sldMk cId="4057480845" sldId="313"/>
            <ac:spMk id="4" creationId="{CE38295D-748A-50A0-D6AC-CB33474CB4C7}"/>
          </ac:spMkLst>
        </pc:spChg>
      </pc:sldChg>
      <pc:sldChg chg="addSp delSp modSp">
        <pc:chgData name="Christy H M it21127946" userId="S::it21127946@my.sliit.lk::0c28b57a-5422-48ba-bc51-ab4e3c7f524d" providerId="AD" clId="Web-{CFB8A25A-A855-4333-849C-5FB88DDAD43A}" dt="2024-02-20T14:43:30.255" v="9"/>
        <pc:sldMkLst>
          <pc:docMk/>
          <pc:sldMk cId="2037371820" sldId="318"/>
        </pc:sldMkLst>
        <pc:spChg chg="add del mod">
          <ac:chgData name="Christy H M it21127946" userId="S::it21127946@my.sliit.lk::0c28b57a-5422-48ba-bc51-ab4e3c7f524d" providerId="AD" clId="Web-{CFB8A25A-A855-4333-849C-5FB88DDAD43A}" dt="2024-02-20T14:43:30.255" v="9"/>
          <ac:spMkLst>
            <pc:docMk/>
            <pc:sldMk cId="2037371820" sldId="318"/>
            <ac:spMk id="2" creationId="{C3AF0CE2-2013-22F1-C53E-436A08F516C1}"/>
          </ac:spMkLst>
        </pc:spChg>
      </pc:sldChg>
    </pc:docChg>
  </pc:docChgLst>
  <pc:docChgLst>
    <pc:chgData name="Vihansa S.A.S it21134180" userId="c1683f9f-850b-4a7c-8080-f1b972546ffa" providerId="ADAL" clId="{BE20C836-D2FB-4868-B830-84BB1958B208}"/>
    <pc:docChg chg="undo redo custSel addSld delSld modSld sldOrd">
      <pc:chgData name="Vihansa S.A.S it21134180" userId="c1683f9f-850b-4a7c-8080-f1b972546ffa" providerId="ADAL" clId="{BE20C836-D2FB-4868-B830-84BB1958B208}" dt="2024-02-20T19:15:12.005" v="5471" actId="20577"/>
      <pc:docMkLst>
        <pc:docMk/>
      </pc:docMkLst>
      <pc:sldChg chg="addSp delSp modSp mod ord setBg">
        <pc:chgData name="Vihansa S.A.S it21134180" userId="c1683f9f-850b-4a7c-8080-f1b972546ffa" providerId="ADAL" clId="{BE20C836-D2FB-4868-B830-84BB1958B208}" dt="2024-02-18T15:58:17.182" v="1136"/>
        <pc:sldMkLst>
          <pc:docMk/>
          <pc:sldMk cId="2181409990" sldId="264"/>
        </pc:sldMkLst>
        <pc:spChg chg="mod">
          <ac:chgData name="Vihansa S.A.S it21134180" userId="c1683f9f-850b-4a7c-8080-f1b972546ffa" providerId="ADAL" clId="{BE20C836-D2FB-4868-B830-84BB1958B208}" dt="2024-02-18T15:54:40.880" v="1134" actId="34135"/>
          <ac:spMkLst>
            <pc:docMk/>
            <pc:sldMk cId="2181409990" sldId="264"/>
            <ac:spMk id="4" creationId="{5FB98E66-DBD5-4B29-AC68-A58A70C64231}"/>
          </ac:spMkLst>
        </pc:spChg>
        <pc:spChg chg="mod">
          <ac:chgData name="Vihansa S.A.S it21134180" userId="c1683f9f-850b-4a7c-8080-f1b972546ffa" providerId="ADAL" clId="{BE20C836-D2FB-4868-B830-84BB1958B208}" dt="2024-02-18T15:54:40.880" v="1134" actId="34135"/>
          <ac:spMkLst>
            <pc:docMk/>
            <pc:sldMk cId="2181409990" sldId="264"/>
            <ac:spMk id="5" creationId="{FA755AF9-6AEA-4BCA-A1A2-C57A58214B9E}"/>
          </ac:spMkLst>
        </pc:spChg>
        <pc:spChg chg="mod">
          <ac:chgData name="Vihansa S.A.S it21134180" userId="c1683f9f-850b-4a7c-8080-f1b972546ffa" providerId="ADAL" clId="{BE20C836-D2FB-4868-B830-84BB1958B208}" dt="2024-02-18T15:54:40.880" v="1134" actId="34135"/>
          <ac:spMkLst>
            <pc:docMk/>
            <pc:sldMk cId="2181409990" sldId="264"/>
            <ac:spMk id="6" creationId="{07A91C59-28F0-4A9C-ACA2-19A536A0C380}"/>
          </ac:spMkLst>
        </pc:spChg>
        <pc:spChg chg="add mod ord">
          <ac:chgData name="Vihansa S.A.S it21134180" userId="c1683f9f-850b-4a7c-8080-f1b972546ffa" providerId="ADAL" clId="{BE20C836-D2FB-4868-B830-84BB1958B208}" dt="2024-02-18T15:54:40.880" v="1134" actId="34135"/>
          <ac:spMkLst>
            <pc:docMk/>
            <pc:sldMk cId="2181409990" sldId="264"/>
            <ac:spMk id="7" creationId="{99B1281B-CE80-2AB1-8ED5-19C7DD9F062B}"/>
          </ac:spMkLst>
        </pc:spChg>
        <pc:spChg chg="add mod ord">
          <ac:chgData name="Vihansa S.A.S it21134180" userId="c1683f9f-850b-4a7c-8080-f1b972546ffa" providerId="ADAL" clId="{BE20C836-D2FB-4868-B830-84BB1958B208}" dt="2024-02-18T15:54:40.880" v="1134" actId="34135"/>
          <ac:spMkLst>
            <pc:docMk/>
            <pc:sldMk cId="2181409990" sldId="264"/>
            <ac:spMk id="8" creationId="{CF271008-95C3-A090-F761-1C2A0F7E4BCF}"/>
          </ac:spMkLst>
        </pc:spChg>
        <pc:spChg chg="add del mod">
          <ac:chgData name="Vihansa S.A.S it21134180" userId="c1683f9f-850b-4a7c-8080-f1b972546ffa" providerId="ADAL" clId="{BE20C836-D2FB-4868-B830-84BB1958B208}" dt="2024-02-18T15:51:50.779" v="1123" actId="478"/>
          <ac:spMkLst>
            <pc:docMk/>
            <pc:sldMk cId="2181409990" sldId="264"/>
            <ac:spMk id="9" creationId="{45968F7D-B101-9B8A-EF2D-D00E89EA4BEC}"/>
          </ac:spMkLst>
        </pc:spChg>
        <pc:spChg chg="add del mod">
          <ac:chgData name="Vihansa S.A.S it21134180" userId="c1683f9f-850b-4a7c-8080-f1b972546ffa" providerId="ADAL" clId="{BE20C836-D2FB-4868-B830-84BB1958B208}" dt="2024-02-18T15:49:16.134" v="1115" actId="478"/>
          <ac:spMkLst>
            <pc:docMk/>
            <pc:sldMk cId="2181409990" sldId="264"/>
            <ac:spMk id="10" creationId="{87BEA084-DE2F-ED1E-6641-376D8ABBF16B}"/>
          </ac:spMkLst>
        </pc:spChg>
        <pc:spChg chg="add mod ord">
          <ac:chgData name="Vihansa S.A.S it21134180" userId="c1683f9f-850b-4a7c-8080-f1b972546ffa" providerId="ADAL" clId="{BE20C836-D2FB-4868-B830-84BB1958B208}" dt="2024-02-18T15:54:40.880" v="1134" actId="34135"/>
          <ac:spMkLst>
            <pc:docMk/>
            <pc:sldMk cId="2181409990" sldId="264"/>
            <ac:spMk id="11" creationId="{01F60A8B-6E55-66A2-531C-AFFD9CD5B2EA}"/>
          </ac:spMkLst>
        </pc:spChg>
        <pc:picChg chg="add del mod">
          <ac:chgData name="Vihansa S.A.S it21134180" userId="c1683f9f-850b-4a7c-8080-f1b972546ffa" providerId="ADAL" clId="{BE20C836-D2FB-4868-B830-84BB1958B208}" dt="2024-02-18T15:39:13.554" v="1071" actId="478"/>
          <ac:picMkLst>
            <pc:docMk/>
            <pc:sldMk cId="2181409990" sldId="264"/>
            <ac:picMk id="3" creationId="{5FA5158A-A1B0-9306-9407-C4576A6871FD}"/>
          </ac:picMkLst>
        </pc:picChg>
      </pc:sldChg>
      <pc:sldChg chg="del">
        <pc:chgData name="Vihansa S.A.S it21134180" userId="c1683f9f-850b-4a7c-8080-f1b972546ffa" providerId="ADAL" clId="{BE20C836-D2FB-4868-B830-84BB1958B208}" dt="2024-02-18T15:31:21.780" v="1060" actId="47"/>
        <pc:sldMkLst>
          <pc:docMk/>
          <pc:sldMk cId="4150955301" sldId="270"/>
        </pc:sldMkLst>
      </pc:sldChg>
      <pc:sldChg chg="del">
        <pc:chgData name="Vihansa S.A.S it21134180" userId="c1683f9f-850b-4a7c-8080-f1b972546ffa" providerId="ADAL" clId="{BE20C836-D2FB-4868-B830-84BB1958B208}" dt="2024-02-18T15:31:56.214" v="1061" actId="47"/>
        <pc:sldMkLst>
          <pc:docMk/>
          <pc:sldMk cId="725102601" sldId="271"/>
        </pc:sldMkLst>
      </pc:sldChg>
      <pc:sldChg chg="modSp add del mod ord">
        <pc:chgData name="Vihansa S.A.S it21134180" userId="c1683f9f-850b-4a7c-8080-f1b972546ffa" providerId="ADAL" clId="{BE20C836-D2FB-4868-B830-84BB1958B208}" dt="2024-02-19T13:12:34.587" v="3806"/>
        <pc:sldMkLst>
          <pc:docMk/>
          <pc:sldMk cId="3658498589" sldId="274"/>
        </pc:sldMkLst>
        <pc:spChg chg="mod">
          <ac:chgData name="Vihansa S.A.S it21134180" userId="c1683f9f-850b-4a7c-8080-f1b972546ffa" providerId="ADAL" clId="{BE20C836-D2FB-4868-B830-84BB1958B208}" dt="2024-02-19T12:29:00.487" v="3516" actId="27636"/>
          <ac:spMkLst>
            <pc:docMk/>
            <pc:sldMk cId="3658498589" sldId="274"/>
            <ac:spMk id="5" creationId="{22F6FBBB-4C77-4A4B-BE54-96D3B0DF3BB7}"/>
          </ac:spMkLst>
        </pc:spChg>
      </pc:sldChg>
      <pc:sldChg chg="addSp delSp modSp mod setBg">
        <pc:chgData name="Vihansa S.A.S it21134180" userId="c1683f9f-850b-4a7c-8080-f1b972546ffa" providerId="ADAL" clId="{BE20C836-D2FB-4868-B830-84BB1958B208}" dt="2024-02-18T14:07:17.761" v="70" actId="1076"/>
        <pc:sldMkLst>
          <pc:docMk/>
          <pc:sldMk cId="3813887311" sldId="277"/>
        </pc:sldMkLst>
        <pc:spChg chg="mod ord">
          <ac:chgData name="Vihansa S.A.S it21134180" userId="c1683f9f-850b-4a7c-8080-f1b972546ffa" providerId="ADAL" clId="{BE20C836-D2FB-4868-B830-84BB1958B208}" dt="2024-02-18T14:06:55.517" v="68" actId="1076"/>
          <ac:spMkLst>
            <pc:docMk/>
            <pc:sldMk cId="3813887311" sldId="277"/>
            <ac:spMk id="4" creationId="{B475E098-F3D0-453C-BBF5-A7C840F21FD8}"/>
          </ac:spMkLst>
        </pc:spChg>
        <pc:spChg chg="mod ord">
          <ac:chgData name="Vihansa S.A.S it21134180" userId="c1683f9f-850b-4a7c-8080-f1b972546ffa" providerId="ADAL" clId="{BE20C836-D2FB-4868-B830-84BB1958B208}" dt="2024-02-18T14:07:17.761" v="70" actId="1076"/>
          <ac:spMkLst>
            <pc:docMk/>
            <pc:sldMk cId="3813887311" sldId="277"/>
            <ac:spMk id="5" creationId="{288F3F03-40A0-499D-BDCC-A8E886D9D7C4}"/>
          </ac:spMkLst>
        </pc:spChg>
        <pc:spChg chg="add mod">
          <ac:chgData name="Vihansa S.A.S it21134180" userId="c1683f9f-850b-4a7c-8080-f1b972546ffa" providerId="ADAL" clId="{BE20C836-D2FB-4868-B830-84BB1958B208}" dt="2024-02-18T14:06:40.577" v="67" actId="34135"/>
          <ac:spMkLst>
            <pc:docMk/>
            <pc:sldMk cId="3813887311" sldId="277"/>
            <ac:spMk id="6" creationId="{539CCD64-04CA-8987-1E0B-AFE474FA86B6}"/>
          </ac:spMkLst>
        </pc:spChg>
        <pc:picChg chg="add del mod">
          <ac:chgData name="Vihansa S.A.S it21134180" userId="c1683f9f-850b-4a7c-8080-f1b972546ffa" providerId="ADAL" clId="{BE20C836-D2FB-4868-B830-84BB1958B208}" dt="2024-02-18T13:59:21.422" v="33" actId="478"/>
          <ac:picMkLst>
            <pc:docMk/>
            <pc:sldMk cId="3813887311" sldId="277"/>
            <ac:picMk id="3" creationId="{201D079B-CE95-A2A0-A544-AE6C00DB063F}"/>
          </ac:picMkLst>
        </pc:picChg>
      </pc:sldChg>
      <pc:sldChg chg="del">
        <pc:chgData name="Vihansa S.A.S it21134180" userId="c1683f9f-850b-4a7c-8080-f1b972546ffa" providerId="ADAL" clId="{BE20C836-D2FB-4868-B830-84BB1958B208}" dt="2024-02-20T18:54:40.818" v="5400" actId="47"/>
        <pc:sldMkLst>
          <pc:docMk/>
          <pc:sldMk cId="3250214859" sldId="284"/>
        </pc:sldMkLst>
      </pc:sldChg>
      <pc:sldChg chg="mod modShow">
        <pc:chgData name="Vihansa S.A.S it21134180" userId="c1683f9f-850b-4a7c-8080-f1b972546ffa" providerId="ADAL" clId="{BE20C836-D2FB-4868-B830-84BB1958B208}" dt="2024-02-19T16:17:55.288" v="4573" actId="729"/>
        <pc:sldMkLst>
          <pc:docMk/>
          <pc:sldMk cId="37212161" sldId="286"/>
        </pc:sldMkLst>
      </pc:sldChg>
      <pc:sldChg chg="addSp modSp mod">
        <pc:chgData name="Vihansa S.A.S it21134180" userId="c1683f9f-850b-4a7c-8080-f1b972546ffa" providerId="ADAL" clId="{BE20C836-D2FB-4868-B830-84BB1958B208}" dt="2024-02-19T16:06:28.443" v="4490" actId="167"/>
        <pc:sldMkLst>
          <pc:docMk/>
          <pc:sldMk cId="2563680726" sldId="287"/>
        </pc:sldMkLst>
        <pc:spChg chg="add mod ord">
          <ac:chgData name="Vihansa S.A.S it21134180" userId="c1683f9f-850b-4a7c-8080-f1b972546ffa" providerId="ADAL" clId="{BE20C836-D2FB-4868-B830-84BB1958B208}" dt="2024-02-19T16:06:28.443" v="4490" actId="167"/>
          <ac:spMkLst>
            <pc:docMk/>
            <pc:sldMk cId="2563680726" sldId="287"/>
            <ac:spMk id="2" creationId="{915D2043-4AD6-B0F7-B978-C6D2D51071D4}"/>
          </ac:spMkLst>
        </pc:spChg>
        <pc:spChg chg="mod">
          <ac:chgData name="Vihansa S.A.S it21134180" userId="c1683f9f-850b-4a7c-8080-f1b972546ffa" providerId="ADAL" clId="{BE20C836-D2FB-4868-B830-84BB1958B208}" dt="2024-02-19T16:04:00.021" v="4481" actId="1076"/>
          <ac:spMkLst>
            <pc:docMk/>
            <pc:sldMk cId="2563680726" sldId="287"/>
            <ac:spMk id="5" creationId="{FA755AF9-6AEA-4BCA-A1A2-C57A58214B9E}"/>
          </ac:spMkLst>
        </pc:spChg>
        <pc:spChg chg="mod">
          <ac:chgData name="Vihansa S.A.S it21134180" userId="c1683f9f-850b-4a7c-8080-f1b972546ffa" providerId="ADAL" clId="{BE20C836-D2FB-4868-B830-84BB1958B208}" dt="2024-02-19T16:03:45.728" v="4479" actId="1076"/>
          <ac:spMkLst>
            <pc:docMk/>
            <pc:sldMk cId="2563680726" sldId="287"/>
            <ac:spMk id="6" creationId="{07A91C59-28F0-4A9C-ACA2-19A536A0C380}"/>
          </ac:spMkLst>
        </pc:spChg>
      </pc:sldChg>
      <pc:sldChg chg="del">
        <pc:chgData name="Vihansa S.A.S it21134180" userId="c1683f9f-850b-4a7c-8080-f1b972546ffa" providerId="ADAL" clId="{BE20C836-D2FB-4868-B830-84BB1958B208}" dt="2024-02-19T13:22:45.301" v="3850" actId="47"/>
        <pc:sldMkLst>
          <pc:docMk/>
          <pc:sldMk cId="4114882019" sldId="288"/>
        </pc:sldMkLst>
      </pc:sldChg>
      <pc:sldChg chg="addSp delSp modSp mod setBg">
        <pc:chgData name="Vihansa S.A.S it21134180" userId="c1683f9f-850b-4a7c-8080-f1b972546ffa" providerId="ADAL" clId="{BE20C836-D2FB-4868-B830-84BB1958B208}" dt="2024-02-19T13:29:15.676" v="3925" actId="1076"/>
        <pc:sldMkLst>
          <pc:docMk/>
          <pc:sldMk cId="2207612961" sldId="289"/>
        </pc:sldMkLst>
        <pc:spChg chg="mod">
          <ac:chgData name="Vihansa S.A.S it21134180" userId="c1683f9f-850b-4a7c-8080-f1b972546ffa" providerId="ADAL" clId="{BE20C836-D2FB-4868-B830-84BB1958B208}" dt="2024-02-19T13:26:26.264" v="3876" actId="1076"/>
          <ac:spMkLst>
            <pc:docMk/>
            <pc:sldMk cId="2207612961" sldId="289"/>
            <ac:spMk id="4" creationId="{C0DBF228-4B29-4775-AE86-C4CEA3B1156E}"/>
          </ac:spMkLst>
        </pc:spChg>
        <pc:spChg chg="mod">
          <ac:chgData name="Vihansa S.A.S it21134180" userId="c1683f9f-850b-4a7c-8080-f1b972546ffa" providerId="ADAL" clId="{BE20C836-D2FB-4868-B830-84BB1958B208}" dt="2024-02-19T13:27:11.819" v="3893" actId="1076"/>
          <ac:spMkLst>
            <pc:docMk/>
            <pc:sldMk cId="2207612961" sldId="289"/>
            <ac:spMk id="5" creationId="{22F6FBBB-4C77-4A4B-BE54-96D3B0DF3BB7}"/>
          </ac:spMkLst>
        </pc:spChg>
        <pc:spChg chg="mod">
          <ac:chgData name="Vihansa S.A.S it21134180" userId="c1683f9f-850b-4a7c-8080-f1b972546ffa" providerId="ADAL" clId="{BE20C836-D2FB-4868-B830-84BB1958B208}" dt="2024-02-19T13:29:15.676" v="3925" actId="1076"/>
          <ac:spMkLst>
            <pc:docMk/>
            <pc:sldMk cId="2207612961" sldId="289"/>
            <ac:spMk id="6" creationId="{F7E461F4-E6D8-4801-94AA-9B72FC99FFED}"/>
          </ac:spMkLst>
        </pc:spChg>
        <pc:spChg chg="mod">
          <ac:chgData name="Vihansa S.A.S it21134180" userId="c1683f9f-850b-4a7c-8080-f1b972546ffa" providerId="ADAL" clId="{BE20C836-D2FB-4868-B830-84BB1958B208}" dt="2024-02-19T13:25:43.470" v="3869"/>
          <ac:spMkLst>
            <pc:docMk/>
            <pc:sldMk cId="2207612961" sldId="289"/>
            <ac:spMk id="7" creationId="{C86ED004-CC12-F4C4-5C2F-EFF84F22738F}"/>
          </ac:spMkLst>
        </pc:spChg>
        <pc:grpChg chg="add del mod">
          <ac:chgData name="Vihansa S.A.S it21134180" userId="c1683f9f-850b-4a7c-8080-f1b972546ffa" providerId="ADAL" clId="{BE20C836-D2FB-4868-B830-84BB1958B208}" dt="2024-02-19T13:26:08.190" v="3871" actId="21"/>
          <ac:grpSpMkLst>
            <pc:docMk/>
            <pc:sldMk cId="2207612961" sldId="289"/>
            <ac:grpSpMk id="3" creationId="{524D2492-77B7-725C-0069-43F968A23166}"/>
          </ac:grpSpMkLst>
        </pc:grpChg>
        <pc:picChg chg="add del mod">
          <ac:chgData name="Vihansa S.A.S it21134180" userId="c1683f9f-850b-4a7c-8080-f1b972546ffa" providerId="ADAL" clId="{BE20C836-D2FB-4868-B830-84BB1958B208}" dt="2024-02-19T13:23:53.651" v="3854" actId="478"/>
          <ac:picMkLst>
            <pc:docMk/>
            <pc:sldMk cId="2207612961" sldId="289"/>
            <ac:picMk id="2" creationId="{4E5D3380-B333-4443-2868-93E5734E1723}"/>
          </ac:picMkLst>
        </pc:picChg>
        <pc:picChg chg="add mod">
          <ac:chgData name="Vihansa S.A.S it21134180" userId="c1683f9f-850b-4a7c-8080-f1b972546ffa" providerId="ADAL" clId="{BE20C836-D2FB-4868-B830-84BB1958B208}" dt="2024-02-19T13:27:17.105" v="3894" actId="1076"/>
          <ac:picMkLst>
            <pc:docMk/>
            <pc:sldMk cId="2207612961" sldId="289"/>
            <ac:picMk id="8" creationId="{ED10F5A9-6ED8-1FEB-842A-A305844228E0}"/>
          </ac:picMkLst>
        </pc:picChg>
      </pc:sldChg>
      <pc:sldChg chg="addSp delSp modSp mod setBg">
        <pc:chgData name="Vihansa S.A.S it21134180" userId="c1683f9f-850b-4a7c-8080-f1b972546ffa" providerId="ADAL" clId="{BE20C836-D2FB-4868-B830-84BB1958B208}" dt="2024-02-19T13:56:15.593" v="4196" actId="1076"/>
        <pc:sldMkLst>
          <pc:docMk/>
          <pc:sldMk cId="2619686696" sldId="290"/>
        </pc:sldMkLst>
        <pc:spChg chg="add mod">
          <ac:chgData name="Vihansa S.A.S it21134180" userId="c1683f9f-850b-4a7c-8080-f1b972546ffa" providerId="ADAL" clId="{BE20C836-D2FB-4868-B830-84BB1958B208}" dt="2024-02-19T13:54:32.690" v="4190" actId="34135"/>
          <ac:spMkLst>
            <pc:docMk/>
            <pc:sldMk cId="2619686696" sldId="290"/>
            <ac:spMk id="2" creationId="{760788DD-A470-006C-FB60-B87886A28917}"/>
          </ac:spMkLst>
        </pc:spChg>
        <pc:spChg chg="add mod">
          <ac:chgData name="Vihansa S.A.S it21134180" userId="c1683f9f-850b-4a7c-8080-f1b972546ffa" providerId="ADAL" clId="{BE20C836-D2FB-4868-B830-84BB1958B208}" dt="2024-02-19T13:54:32.690" v="4190" actId="34135"/>
          <ac:spMkLst>
            <pc:docMk/>
            <pc:sldMk cId="2619686696" sldId="290"/>
            <ac:spMk id="3" creationId="{DDCD5E53-5BB7-6C62-2037-BDD1701B3650}"/>
          </ac:spMkLst>
        </pc:spChg>
        <pc:spChg chg="mod">
          <ac:chgData name="Vihansa S.A.S it21134180" userId="c1683f9f-850b-4a7c-8080-f1b972546ffa" providerId="ADAL" clId="{BE20C836-D2FB-4868-B830-84BB1958B208}" dt="2024-02-19T13:42:40.975" v="4039" actId="122"/>
          <ac:spMkLst>
            <pc:docMk/>
            <pc:sldMk cId="2619686696" sldId="290"/>
            <ac:spMk id="5" creationId="{22F6FBBB-4C77-4A4B-BE54-96D3B0DF3BB7}"/>
          </ac:spMkLst>
        </pc:spChg>
        <pc:spChg chg="mod">
          <ac:chgData name="Vihansa S.A.S it21134180" userId="c1683f9f-850b-4a7c-8080-f1b972546ffa" providerId="ADAL" clId="{BE20C836-D2FB-4868-B830-84BB1958B208}" dt="2024-02-19T13:56:15.593" v="4196" actId="1076"/>
          <ac:spMkLst>
            <pc:docMk/>
            <pc:sldMk cId="2619686696" sldId="290"/>
            <ac:spMk id="6" creationId="{F7E461F4-E6D8-4801-94AA-9B72FC99FFED}"/>
          </ac:spMkLst>
        </pc:spChg>
        <pc:spChg chg="add del mod">
          <ac:chgData name="Vihansa S.A.S it21134180" userId="c1683f9f-850b-4a7c-8080-f1b972546ffa" providerId="ADAL" clId="{BE20C836-D2FB-4868-B830-84BB1958B208}" dt="2024-02-19T13:46:08.463" v="4085"/>
          <ac:spMkLst>
            <pc:docMk/>
            <pc:sldMk cId="2619686696" sldId="290"/>
            <ac:spMk id="7" creationId="{D82C5E58-03CC-0CC0-68C6-D8377CB15012}"/>
          </ac:spMkLst>
        </pc:spChg>
        <pc:spChg chg="add mod">
          <ac:chgData name="Vihansa S.A.S it21134180" userId="c1683f9f-850b-4a7c-8080-f1b972546ffa" providerId="ADAL" clId="{BE20C836-D2FB-4868-B830-84BB1958B208}" dt="2024-02-19T13:54:32.690" v="4190" actId="34135"/>
          <ac:spMkLst>
            <pc:docMk/>
            <pc:sldMk cId="2619686696" sldId="290"/>
            <ac:spMk id="8" creationId="{1FFA4835-1F5B-E781-A124-A757201D7D18}"/>
          </ac:spMkLst>
        </pc:spChg>
        <pc:spChg chg="add mod">
          <ac:chgData name="Vihansa S.A.S it21134180" userId="c1683f9f-850b-4a7c-8080-f1b972546ffa" providerId="ADAL" clId="{BE20C836-D2FB-4868-B830-84BB1958B208}" dt="2024-02-19T13:54:32.690" v="4190" actId="34135"/>
          <ac:spMkLst>
            <pc:docMk/>
            <pc:sldMk cId="2619686696" sldId="290"/>
            <ac:spMk id="10" creationId="{52964FD7-5197-1BE0-586F-27BC80080D0D}"/>
          </ac:spMkLst>
        </pc:spChg>
        <pc:spChg chg="add del mod">
          <ac:chgData name="Vihansa S.A.S it21134180" userId="c1683f9f-850b-4a7c-8080-f1b972546ffa" providerId="ADAL" clId="{BE20C836-D2FB-4868-B830-84BB1958B208}" dt="2024-02-19T13:51:26.412" v="4133" actId="478"/>
          <ac:spMkLst>
            <pc:docMk/>
            <pc:sldMk cId="2619686696" sldId="290"/>
            <ac:spMk id="11" creationId="{613CBB0C-B6EB-93C5-7454-3D70355F5843}"/>
          </ac:spMkLst>
        </pc:spChg>
        <pc:spChg chg="add mod">
          <ac:chgData name="Vihansa S.A.S it21134180" userId="c1683f9f-850b-4a7c-8080-f1b972546ffa" providerId="ADAL" clId="{BE20C836-D2FB-4868-B830-84BB1958B208}" dt="2024-02-19T13:56:15.593" v="4196" actId="1076"/>
          <ac:spMkLst>
            <pc:docMk/>
            <pc:sldMk cId="2619686696" sldId="290"/>
            <ac:spMk id="12" creationId="{64A67C05-E819-9598-E3BD-1AB1BAA0F103}"/>
          </ac:spMkLst>
        </pc:spChg>
        <pc:spChg chg="add mod">
          <ac:chgData name="Vihansa S.A.S it21134180" userId="c1683f9f-850b-4a7c-8080-f1b972546ffa" providerId="ADAL" clId="{BE20C836-D2FB-4868-B830-84BB1958B208}" dt="2024-02-19T13:54:32.690" v="4190" actId="34135"/>
          <ac:spMkLst>
            <pc:docMk/>
            <pc:sldMk cId="2619686696" sldId="290"/>
            <ac:spMk id="13" creationId="{30386DD9-2B03-844E-6238-2E6D0280F4FB}"/>
          </ac:spMkLst>
        </pc:spChg>
        <pc:spChg chg="add mod">
          <ac:chgData name="Vihansa S.A.S it21134180" userId="c1683f9f-850b-4a7c-8080-f1b972546ffa" providerId="ADAL" clId="{BE20C836-D2FB-4868-B830-84BB1958B208}" dt="2024-02-19T13:54:32.690" v="4190" actId="34135"/>
          <ac:spMkLst>
            <pc:docMk/>
            <pc:sldMk cId="2619686696" sldId="290"/>
            <ac:spMk id="14" creationId="{4A1F1147-E248-39EB-B173-880A908B103F}"/>
          </ac:spMkLst>
        </pc:spChg>
        <pc:spChg chg="mod">
          <ac:chgData name="Vihansa S.A.S it21134180" userId="c1683f9f-850b-4a7c-8080-f1b972546ffa" providerId="ADAL" clId="{BE20C836-D2FB-4868-B830-84BB1958B208}" dt="2024-02-19T13:54:32.690" v="4190" actId="34135"/>
          <ac:spMkLst>
            <pc:docMk/>
            <pc:sldMk cId="2619686696" sldId="290"/>
            <ac:spMk id="17" creationId="{5C745066-5177-6033-1FA7-A826E8822EBC}"/>
          </ac:spMkLst>
        </pc:spChg>
        <pc:spChg chg="mod">
          <ac:chgData name="Vihansa S.A.S it21134180" userId="c1683f9f-850b-4a7c-8080-f1b972546ffa" providerId="ADAL" clId="{BE20C836-D2FB-4868-B830-84BB1958B208}" dt="2024-02-19T13:54:32.690" v="4190" actId="34135"/>
          <ac:spMkLst>
            <pc:docMk/>
            <pc:sldMk cId="2619686696" sldId="290"/>
            <ac:spMk id="18" creationId="{4534E074-53A3-4C35-7E55-15F5D1F5F41E}"/>
          </ac:spMkLst>
        </pc:spChg>
        <pc:spChg chg="mod">
          <ac:chgData name="Vihansa S.A.S it21134180" userId="c1683f9f-850b-4a7c-8080-f1b972546ffa" providerId="ADAL" clId="{BE20C836-D2FB-4868-B830-84BB1958B208}" dt="2024-02-19T13:54:32.690" v="4190" actId="34135"/>
          <ac:spMkLst>
            <pc:docMk/>
            <pc:sldMk cId="2619686696" sldId="290"/>
            <ac:spMk id="19" creationId="{704613CC-CD63-55BD-4C1C-3744C004B4A4}"/>
          </ac:spMkLst>
        </pc:spChg>
        <pc:spChg chg="add mod">
          <ac:chgData name="Vihansa S.A.S it21134180" userId="c1683f9f-850b-4a7c-8080-f1b972546ffa" providerId="ADAL" clId="{BE20C836-D2FB-4868-B830-84BB1958B208}" dt="2024-02-19T13:56:15.593" v="4196" actId="1076"/>
          <ac:spMkLst>
            <pc:docMk/>
            <pc:sldMk cId="2619686696" sldId="290"/>
            <ac:spMk id="20" creationId="{78DA8BDE-D399-54F6-1868-3A95D8D9AF96}"/>
          </ac:spMkLst>
        </pc:spChg>
        <pc:grpChg chg="add mod">
          <ac:chgData name="Vihansa S.A.S it21134180" userId="c1683f9f-850b-4a7c-8080-f1b972546ffa" providerId="ADAL" clId="{BE20C836-D2FB-4868-B830-84BB1958B208}" dt="2024-02-19T13:54:32.690" v="4190" actId="34135"/>
          <ac:grpSpMkLst>
            <pc:docMk/>
            <pc:sldMk cId="2619686696" sldId="290"/>
            <ac:grpSpMk id="9" creationId="{0171C80D-C9EF-A537-D0F3-41846F6DBA40}"/>
          </ac:grpSpMkLst>
        </pc:grpChg>
        <pc:grpChg chg="add mod">
          <ac:chgData name="Vihansa S.A.S it21134180" userId="c1683f9f-850b-4a7c-8080-f1b972546ffa" providerId="ADAL" clId="{BE20C836-D2FB-4868-B830-84BB1958B208}" dt="2024-02-19T13:54:32.690" v="4190" actId="34135"/>
          <ac:grpSpMkLst>
            <pc:docMk/>
            <pc:sldMk cId="2619686696" sldId="290"/>
            <ac:grpSpMk id="15" creationId="{540DA4B7-9315-E216-6DD2-34511162B318}"/>
          </ac:grpSpMkLst>
        </pc:grpChg>
        <pc:grpChg chg="add mod">
          <ac:chgData name="Vihansa S.A.S it21134180" userId="c1683f9f-850b-4a7c-8080-f1b972546ffa" providerId="ADAL" clId="{BE20C836-D2FB-4868-B830-84BB1958B208}" dt="2024-02-19T13:54:32.690" v="4190" actId="34135"/>
          <ac:grpSpMkLst>
            <pc:docMk/>
            <pc:sldMk cId="2619686696" sldId="290"/>
            <ac:grpSpMk id="16" creationId="{8C672468-E183-E622-1FCE-BD9EA54005D4}"/>
          </ac:grpSpMkLst>
        </pc:grpChg>
      </pc:sldChg>
      <pc:sldChg chg="addSp delSp modSp new del mod ord setBg">
        <pc:chgData name="Vihansa S.A.S it21134180" userId="c1683f9f-850b-4a7c-8080-f1b972546ffa" providerId="ADAL" clId="{BE20C836-D2FB-4868-B830-84BB1958B208}" dt="2024-02-19T14:49:04.552" v="4208" actId="47"/>
        <pc:sldMkLst>
          <pc:docMk/>
          <pc:sldMk cId="406178030" sldId="292"/>
        </pc:sldMkLst>
        <pc:spChg chg="add mod ord">
          <ac:chgData name="Vihansa S.A.S it21134180" userId="c1683f9f-850b-4a7c-8080-f1b972546ffa" providerId="ADAL" clId="{BE20C836-D2FB-4868-B830-84BB1958B208}" dt="2024-02-18T14:28:00.932" v="236" actId="34135"/>
          <ac:spMkLst>
            <pc:docMk/>
            <pc:sldMk cId="406178030" sldId="292"/>
            <ac:spMk id="2" creationId="{EDB92B76-DA26-4E2E-6D22-81C01DEB82E5}"/>
          </ac:spMkLst>
        </pc:spChg>
        <pc:spChg chg="add del mod">
          <ac:chgData name="Vihansa S.A.S it21134180" userId="c1683f9f-850b-4a7c-8080-f1b972546ffa" providerId="ADAL" clId="{BE20C836-D2FB-4868-B830-84BB1958B208}" dt="2024-02-18T14:13:49.267" v="114" actId="11529"/>
          <ac:spMkLst>
            <pc:docMk/>
            <pc:sldMk cId="406178030" sldId="292"/>
            <ac:spMk id="3" creationId="{09301403-23C5-6FBE-7794-CFED5C6CBEFA}"/>
          </ac:spMkLst>
        </pc:spChg>
        <pc:spChg chg="add mod">
          <ac:chgData name="Vihansa S.A.S it21134180" userId="c1683f9f-850b-4a7c-8080-f1b972546ffa" providerId="ADAL" clId="{BE20C836-D2FB-4868-B830-84BB1958B208}" dt="2024-02-18T14:28:00.932" v="236" actId="34135"/>
          <ac:spMkLst>
            <pc:docMk/>
            <pc:sldMk cId="406178030" sldId="292"/>
            <ac:spMk id="4" creationId="{D0FCD7CC-5E98-D0C8-1B17-B73975B4EBF2}"/>
          </ac:spMkLst>
        </pc:spChg>
        <pc:spChg chg="add mod">
          <ac:chgData name="Vihansa S.A.S it21134180" userId="c1683f9f-850b-4a7c-8080-f1b972546ffa" providerId="ADAL" clId="{BE20C836-D2FB-4868-B830-84BB1958B208}" dt="2024-02-18T14:28:00.932" v="236" actId="34135"/>
          <ac:spMkLst>
            <pc:docMk/>
            <pc:sldMk cId="406178030" sldId="292"/>
            <ac:spMk id="5" creationId="{B67115EE-AD52-A390-4284-EFE5B9BAF0E4}"/>
          </ac:spMkLst>
        </pc:spChg>
        <pc:spChg chg="add mod">
          <ac:chgData name="Vihansa S.A.S it21134180" userId="c1683f9f-850b-4a7c-8080-f1b972546ffa" providerId="ADAL" clId="{BE20C836-D2FB-4868-B830-84BB1958B208}" dt="2024-02-18T14:28:00.932" v="236" actId="34135"/>
          <ac:spMkLst>
            <pc:docMk/>
            <pc:sldMk cId="406178030" sldId="292"/>
            <ac:spMk id="6" creationId="{9A53E894-0875-496F-69E0-0667A7C92C5E}"/>
          </ac:spMkLst>
        </pc:spChg>
        <pc:spChg chg="add mod">
          <ac:chgData name="Vihansa S.A.S it21134180" userId="c1683f9f-850b-4a7c-8080-f1b972546ffa" providerId="ADAL" clId="{BE20C836-D2FB-4868-B830-84BB1958B208}" dt="2024-02-18T14:28:00.932" v="236" actId="34135"/>
          <ac:spMkLst>
            <pc:docMk/>
            <pc:sldMk cId="406178030" sldId="292"/>
            <ac:spMk id="7" creationId="{200672DD-7A14-11B1-37A7-E0481E06DE13}"/>
          </ac:spMkLst>
        </pc:spChg>
        <pc:spChg chg="add mod">
          <ac:chgData name="Vihansa S.A.S it21134180" userId="c1683f9f-850b-4a7c-8080-f1b972546ffa" providerId="ADAL" clId="{BE20C836-D2FB-4868-B830-84BB1958B208}" dt="2024-02-18T14:28:00.932" v="236" actId="34135"/>
          <ac:spMkLst>
            <pc:docMk/>
            <pc:sldMk cId="406178030" sldId="292"/>
            <ac:spMk id="8" creationId="{33FCB42D-838A-06C9-6CED-52502BF319C9}"/>
          </ac:spMkLst>
        </pc:spChg>
      </pc:sldChg>
      <pc:sldChg chg="addSp delSp modSp mod setBg">
        <pc:chgData name="Vihansa S.A.S it21134180" userId="c1683f9f-850b-4a7c-8080-f1b972546ffa" providerId="ADAL" clId="{BE20C836-D2FB-4868-B830-84BB1958B208}" dt="2024-02-19T13:32:37.455" v="3942" actId="1076"/>
        <pc:sldMkLst>
          <pc:docMk/>
          <pc:sldMk cId="1108676720" sldId="293"/>
        </pc:sldMkLst>
        <pc:spChg chg="del">
          <ac:chgData name="Vihansa S.A.S it21134180" userId="c1683f9f-850b-4a7c-8080-f1b972546ffa" providerId="ADAL" clId="{BE20C836-D2FB-4868-B830-84BB1958B208}" dt="2024-02-18T18:36:21.480" v="3509" actId="478"/>
          <ac:spMkLst>
            <pc:docMk/>
            <pc:sldMk cId="1108676720" sldId="293"/>
            <ac:spMk id="3" creationId="{2F86FA3E-1EB0-405E-E4DC-F08C6C0E9372}"/>
          </ac:spMkLst>
        </pc:spChg>
        <pc:spChg chg="add mod ord">
          <ac:chgData name="Vihansa S.A.S it21134180" userId="c1683f9f-850b-4a7c-8080-f1b972546ffa" providerId="ADAL" clId="{BE20C836-D2FB-4868-B830-84BB1958B208}" dt="2024-02-19T13:31:49.643" v="3933" actId="167"/>
          <ac:spMkLst>
            <pc:docMk/>
            <pc:sldMk cId="1108676720" sldId="293"/>
            <ac:spMk id="3" creationId="{BFD74702-ED70-E577-FF42-A194B52165A1}"/>
          </ac:spMkLst>
        </pc:spChg>
        <pc:spChg chg="mod">
          <ac:chgData name="Vihansa S.A.S it21134180" userId="c1683f9f-850b-4a7c-8080-f1b972546ffa" providerId="ADAL" clId="{BE20C836-D2FB-4868-B830-84BB1958B208}" dt="2024-02-19T13:32:37.455" v="3942" actId="1076"/>
          <ac:spMkLst>
            <pc:docMk/>
            <pc:sldMk cId="1108676720" sldId="293"/>
            <ac:spMk id="5" creationId="{C8777E50-F83A-6A48-0E02-BAF056640D9C}"/>
          </ac:spMkLst>
        </pc:spChg>
        <pc:spChg chg="mod">
          <ac:chgData name="Vihansa S.A.S it21134180" userId="c1683f9f-850b-4a7c-8080-f1b972546ffa" providerId="ADAL" clId="{BE20C836-D2FB-4868-B830-84BB1958B208}" dt="2024-02-19T13:32:20.910" v="3939" actId="113"/>
          <ac:spMkLst>
            <pc:docMk/>
            <pc:sldMk cId="1108676720" sldId="293"/>
            <ac:spMk id="6" creationId="{AE00D7B5-5429-59C6-2F1A-2EF989458C40}"/>
          </ac:spMkLst>
        </pc:spChg>
      </pc:sldChg>
      <pc:sldChg chg="addSp delSp modSp mod">
        <pc:chgData name="Vihansa S.A.S it21134180" userId="c1683f9f-850b-4a7c-8080-f1b972546ffa" providerId="ADAL" clId="{BE20C836-D2FB-4868-B830-84BB1958B208}" dt="2024-02-19T16:13:08.354" v="4543" actId="29295"/>
        <pc:sldMkLst>
          <pc:docMk/>
          <pc:sldMk cId="1036470964" sldId="294"/>
        </pc:sldMkLst>
        <pc:spChg chg="add del mod">
          <ac:chgData name="Vihansa S.A.S it21134180" userId="c1683f9f-850b-4a7c-8080-f1b972546ffa" providerId="ADAL" clId="{BE20C836-D2FB-4868-B830-84BB1958B208}" dt="2024-02-19T16:10:51.040" v="4527" actId="478"/>
          <ac:spMkLst>
            <pc:docMk/>
            <pc:sldMk cId="1036470964" sldId="294"/>
            <ac:spMk id="2" creationId="{A9008F1C-848D-AEBE-9A37-93B789D7B3A8}"/>
          </ac:spMkLst>
        </pc:spChg>
        <pc:spChg chg="mod">
          <ac:chgData name="Vihansa S.A.S it21134180" userId="c1683f9f-850b-4a7c-8080-f1b972546ffa" providerId="ADAL" clId="{BE20C836-D2FB-4868-B830-84BB1958B208}" dt="2024-02-19T16:08:44.653" v="4503" actId="122"/>
          <ac:spMkLst>
            <pc:docMk/>
            <pc:sldMk cId="1036470964" sldId="294"/>
            <ac:spMk id="5" creationId="{E211E40F-C631-D2A3-46FA-6980D1929F70}"/>
          </ac:spMkLst>
        </pc:spChg>
        <pc:spChg chg="mod">
          <ac:chgData name="Vihansa S.A.S it21134180" userId="c1683f9f-850b-4a7c-8080-f1b972546ffa" providerId="ADAL" clId="{BE20C836-D2FB-4868-B830-84BB1958B208}" dt="2024-02-19T16:08:35.926" v="4501" actId="1076"/>
          <ac:spMkLst>
            <pc:docMk/>
            <pc:sldMk cId="1036470964" sldId="294"/>
            <ac:spMk id="6" creationId="{540E8341-097A-B992-B102-8F899AAD52C3}"/>
          </ac:spMkLst>
        </pc:spChg>
        <pc:picChg chg="add mod">
          <ac:chgData name="Vihansa S.A.S it21134180" userId="c1683f9f-850b-4a7c-8080-f1b972546ffa" providerId="ADAL" clId="{BE20C836-D2FB-4868-B830-84BB1958B208}" dt="2024-02-19T16:13:08.354" v="4543" actId="29295"/>
          <ac:picMkLst>
            <pc:docMk/>
            <pc:sldMk cId="1036470964" sldId="294"/>
            <ac:picMk id="7" creationId="{742AE134-8D0C-03FE-7FAE-EB93D6716749}"/>
          </ac:picMkLst>
        </pc:picChg>
      </pc:sldChg>
      <pc:sldChg chg="addSp delSp modSp new mod ord setBg modShow">
        <pc:chgData name="Vihansa S.A.S it21134180" userId="c1683f9f-850b-4a7c-8080-f1b972546ffa" providerId="ADAL" clId="{BE20C836-D2FB-4868-B830-84BB1958B208}" dt="2024-02-19T16:18:40.050" v="4574" actId="729"/>
        <pc:sldMkLst>
          <pc:docMk/>
          <pc:sldMk cId="3167940459" sldId="295"/>
        </pc:sldMkLst>
        <pc:spChg chg="add mod">
          <ac:chgData name="Vihansa S.A.S it21134180" userId="c1683f9f-850b-4a7c-8080-f1b972546ffa" providerId="ADAL" clId="{BE20C836-D2FB-4868-B830-84BB1958B208}" dt="2024-02-18T15:41:02.032" v="1087" actId="34135"/>
          <ac:spMkLst>
            <pc:docMk/>
            <pc:sldMk cId="3167940459" sldId="295"/>
            <ac:spMk id="2" creationId="{A45B2257-3D43-0789-2E91-FF507E53EC7B}"/>
          </ac:spMkLst>
        </pc:spChg>
        <pc:spChg chg="add del mod">
          <ac:chgData name="Vihansa S.A.S it21134180" userId="c1683f9f-850b-4a7c-8080-f1b972546ffa" providerId="ADAL" clId="{BE20C836-D2FB-4868-B830-84BB1958B208}" dt="2024-02-18T14:32:33.461" v="269" actId="478"/>
          <ac:spMkLst>
            <pc:docMk/>
            <pc:sldMk cId="3167940459" sldId="295"/>
            <ac:spMk id="3" creationId="{80A32FEA-8F1F-F17E-CF6A-D9949BC39F0F}"/>
          </ac:spMkLst>
        </pc:spChg>
        <pc:spChg chg="add mod">
          <ac:chgData name="Vihansa S.A.S it21134180" userId="c1683f9f-850b-4a7c-8080-f1b972546ffa" providerId="ADAL" clId="{BE20C836-D2FB-4868-B830-84BB1958B208}" dt="2024-02-19T14:48:10.616" v="4205" actId="2085"/>
          <ac:spMkLst>
            <pc:docMk/>
            <pc:sldMk cId="3167940459" sldId="295"/>
            <ac:spMk id="3" creationId="{CA118937-B28F-F48D-D8E2-41BCB8DB4898}"/>
          </ac:spMkLst>
        </pc:spChg>
        <pc:spChg chg="add mod">
          <ac:chgData name="Vihansa S.A.S it21134180" userId="c1683f9f-850b-4a7c-8080-f1b972546ffa" providerId="ADAL" clId="{BE20C836-D2FB-4868-B830-84BB1958B208}" dt="2024-02-19T14:48:27.828" v="4207" actId="2085"/>
          <ac:spMkLst>
            <pc:docMk/>
            <pc:sldMk cId="3167940459" sldId="295"/>
            <ac:spMk id="4" creationId="{7F3537CA-754E-A196-47F7-AD1AAAB27997}"/>
          </ac:spMkLst>
        </pc:spChg>
        <pc:spChg chg="add del mod ord">
          <ac:chgData name="Vihansa S.A.S it21134180" userId="c1683f9f-850b-4a7c-8080-f1b972546ffa" providerId="ADAL" clId="{BE20C836-D2FB-4868-B830-84BB1958B208}" dt="2024-02-18T14:41:04.770" v="302" actId="478"/>
          <ac:spMkLst>
            <pc:docMk/>
            <pc:sldMk cId="3167940459" sldId="295"/>
            <ac:spMk id="5" creationId="{1AA41F9E-D32F-1769-D058-573D0A0A3416}"/>
          </ac:spMkLst>
        </pc:spChg>
        <pc:spChg chg="add del mod">
          <ac:chgData name="Vihansa S.A.S it21134180" userId="c1683f9f-850b-4a7c-8080-f1b972546ffa" providerId="ADAL" clId="{BE20C836-D2FB-4868-B830-84BB1958B208}" dt="2024-02-18T14:43:33.913" v="318" actId="478"/>
          <ac:spMkLst>
            <pc:docMk/>
            <pc:sldMk cId="3167940459" sldId="295"/>
            <ac:spMk id="6" creationId="{45D2DCA5-0571-793F-487B-40B1BA9C7130}"/>
          </ac:spMkLst>
        </pc:spChg>
        <pc:spChg chg="add del mod">
          <ac:chgData name="Vihansa S.A.S it21134180" userId="c1683f9f-850b-4a7c-8080-f1b972546ffa" providerId="ADAL" clId="{BE20C836-D2FB-4868-B830-84BB1958B208}" dt="2024-02-18T14:42:22.847" v="310" actId="478"/>
          <ac:spMkLst>
            <pc:docMk/>
            <pc:sldMk cId="3167940459" sldId="295"/>
            <ac:spMk id="7" creationId="{BF8F0870-60BA-153D-325B-BBAD808A1B73}"/>
          </ac:spMkLst>
        </pc:spChg>
        <pc:spChg chg="add del mod">
          <ac:chgData name="Vihansa S.A.S it21134180" userId="c1683f9f-850b-4a7c-8080-f1b972546ffa" providerId="ADAL" clId="{BE20C836-D2FB-4868-B830-84BB1958B208}" dt="2024-02-18T14:47:23.201" v="348" actId="478"/>
          <ac:spMkLst>
            <pc:docMk/>
            <pc:sldMk cId="3167940459" sldId="295"/>
            <ac:spMk id="8" creationId="{33429113-90C7-7526-E73A-95E6A18681BC}"/>
          </ac:spMkLst>
        </pc:spChg>
        <pc:spChg chg="add del mod">
          <ac:chgData name="Vihansa S.A.S it21134180" userId="c1683f9f-850b-4a7c-8080-f1b972546ffa" providerId="ADAL" clId="{BE20C836-D2FB-4868-B830-84BB1958B208}" dt="2024-02-18T14:47:21.222" v="347" actId="478"/>
          <ac:spMkLst>
            <pc:docMk/>
            <pc:sldMk cId="3167940459" sldId="295"/>
            <ac:spMk id="10" creationId="{8DD9472B-7474-5229-4B22-909DFD01E1CB}"/>
          </ac:spMkLst>
        </pc:spChg>
        <pc:spChg chg="add del">
          <ac:chgData name="Vihansa S.A.S it21134180" userId="c1683f9f-850b-4a7c-8080-f1b972546ffa" providerId="ADAL" clId="{BE20C836-D2FB-4868-B830-84BB1958B208}" dt="2024-02-18T14:47:53.068" v="357" actId="22"/>
          <ac:spMkLst>
            <pc:docMk/>
            <pc:sldMk cId="3167940459" sldId="295"/>
            <ac:spMk id="12" creationId="{CF05B037-7259-C19E-39A6-E9957101DA2A}"/>
          </ac:spMkLst>
        </pc:spChg>
        <pc:spChg chg="mod">
          <ac:chgData name="Vihansa S.A.S it21134180" userId="c1683f9f-850b-4a7c-8080-f1b972546ffa" providerId="ADAL" clId="{BE20C836-D2FB-4868-B830-84BB1958B208}" dt="2024-02-18T15:41:02.032" v="1087" actId="34135"/>
          <ac:spMkLst>
            <pc:docMk/>
            <pc:sldMk cId="3167940459" sldId="295"/>
            <ac:spMk id="14" creationId="{3218C36A-8F5B-3033-224A-9A3FA197EF19}"/>
          </ac:spMkLst>
        </pc:spChg>
        <pc:spChg chg="add mod ord">
          <ac:chgData name="Vihansa S.A.S it21134180" userId="c1683f9f-850b-4a7c-8080-f1b972546ffa" providerId="ADAL" clId="{BE20C836-D2FB-4868-B830-84BB1958B208}" dt="2024-02-18T15:41:02.032" v="1087" actId="34135"/>
          <ac:spMkLst>
            <pc:docMk/>
            <pc:sldMk cId="3167940459" sldId="295"/>
            <ac:spMk id="15" creationId="{953F3B60-000B-FD1B-2C52-5344253BC9A8}"/>
          </ac:spMkLst>
        </pc:spChg>
        <pc:spChg chg="add del mod">
          <ac:chgData name="Vihansa S.A.S it21134180" userId="c1683f9f-850b-4a7c-8080-f1b972546ffa" providerId="ADAL" clId="{BE20C836-D2FB-4868-B830-84BB1958B208}" dt="2024-02-18T14:59:02.590" v="538" actId="478"/>
          <ac:spMkLst>
            <pc:docMk/>
            <pc:sldMk cId="3167940459" sldId="295"/>
            <ac:spMk id="16" creationId="{12CADFDD-8662-C2B3-E2B0-C4006C74C757}"/>
          </ac:spMkLst>
        </pc:spChg>
        <pc:spChg chg="add mod">
          <ac:chgData name="Vihansa S.A.S it21134180" userId="c1683f9f-850b-4a7c-8080-f1b972546ffa" providerId="ADAL" clId="{BE20C836-D2FB-4868-B830-84BB1958B208}" dt="2024-02-18T15:41:02.032" v="1087" actId="34135"/>
          <ac:spMkLst>
            <pc:docMk/>
            <pc:sldMk cId="3167940459" sldId="295"/>
            <ac:spMk id="17" creationId="{661C3AF6-4021-A61D-206C-ACCFC79C062E}"/>
          </ac:spMkLst>
        </pc:spChg>
        <pc:grpChg chg="add mod ord">
          <ac:chgData name="Vihansa S.A.S it21134180" userId="c1683f9f-850b-4a7c-8080-f1b972546ffa" providerId="ADAL" clId="{BE20C836-D2FB-4868-B830-84BB1958B208}" dt="2024-02-19T14:48:18.987" v="4206" actId="166"/>
          <ac:grpSpMkLst>
            <pc:docMk/>
            <pc:sldMk cId="3167940459" sldId="295"/>
            <ac:grpSpMk id="13" creationId="{466BAB87-068C-0000-979B-1DDCB3BD2990}"/>
          </ac:grpSpMkLst>
        </pc:grpChg>
      </pc:sldChg>
      <pc:sldChg chg="modSp mod setBg">
        <pc:chgData name="Vihansa S.A.S it21134180" userId="c1683f9f-850b-4a7c-8080-f1b972546ffa" providerId="ADAL" clId="{BE20C836-D2FB-4868-B830-84BB1958B208}" dt="2024-02-19T16:16:00.570" v="4559"/>
        <pc:sldMkLst>
          <pc:docMk/>
          <pc:sldMk cId="1742910894" sldId="298"/>
        </pc:sldMkLst>
        <pc:spChg chg="mod">
          <ac:chgData name="Vihansa S.A.S it21134180" userId="c1683f9f-850b-4a7c-8080-f1b972546ffa" providerId="ADAL" clId="{BE20C836-D2FB-4868-B830-84BB1958B208}" dt="2024-02-19T16:14:45.802" v="4554" actId="27636"/>
          <ac:spMkLst>
            <pc:docMk/>
            <pc:sldMk cId="1742910894" sldId="298"/>
            <ac:spMk id="2" creationId="{E34FB0F1-44FB-7067-43A3-809BEE86412F}"/>
          </ac:spMkLst>
        </pc:spChg>
        <pc:spChg chg="mod">
          <ac:chgData name="Vihansa S.A.S it21134180" userId="c1683f9f-850b-4a7c-8080-f1b972546ffa" providerId="ADAL" clId="{BE20C836-D2FB-4868-B830-84BB1958B208}" dt="2024-02-19T16:15:09.124" v="4556" actId="255"/>
          <ac:spMkLst>
            <pc:docMk/>
            <pc:sldMk cId="1742910894" sldId="298"/>
            <ac:spMk id="5" creationId="{512E954D-936E-26EA-46E5-D9A8654888E3}"/>
          </ac:spMkLst>
        </pc:spChg>
        <pc:spChg chg="mod">
          <ac:chgData name="Vihansa S.A.S it21134180" userId="c1683f9f-850b-4a7c-8080-f1b972546ffa" providerId="ADAL" clId="{BE20C836-D2FB-4868-B830-84BB1958B208}" dt="2024-02-19T16:14:39.511" v="4552" actId="27636"/>
          <ac:spMkLst>
            <pc:docMk/>
            <pc:sldMk cId="1742910894" sldId="298"/>
            <ac:spMk id="6" creationId="{E4FFC5AA-B7B4-AFE7-DF05-606A282694BB}"/>
          </ac:spMkLst>
        </pc:spChg>
      </pc:sldChg>
      <pc:sldChg chg="modSp mod">
        <pc:chgData name="Vihansa S.A.S it21134180" userId="c1683f9f-850b-4a7c-8080-f1b972546ffa" providerId="ADAL" clId="{BE20C836-D2FB-4868-B830-84BB1958B208}" dt="2024-02-19T16:16:32.060" v="4565" actId="27636"/>
        <pc:sldMkLst>
          <pc:docMk/>
          <pc:sldMk cId="1831150252" sldId="299"/>
        </pc:sldMkLst>
        <pc:spChg chg="mod">
          <ac:chgData name="Vihansa S.A.S it21134180" userId="c1683f9f-850b-4a7c-8080-f1b972546ffa" providerId="ADAL" clId="{BE20C836-D2FB-4868-B830-84BB1958B208}" dt="2024-02-19T16:16:32.060" v="4565" actId="27636"/>
          <ac:spMkLst>
            <pc:docMk/>
            <pc:sldMk cId="1831150252" sldId="299"/>
            <ac:spMk id="3" creationId="{427F9260-E8C8-6D04-EF9B-538040CB6828}"/>
          </ac:spMkLst>
        </pc:spChg>
        <pc:spChg chg="mod">
          <ac:chgData name="Vihansa S.A.S it21134180" userId="c1683f9f-850b-4a7c-8080-f1b972546ffa" providerId="ADAL" clId="{BE20C836-D2FB-4868-B830-84BB1958B208}" dt="2024-02-19T16:16:18.490" v="4561" actId="255"/>
          <ac:spMkLst>
            <pc:docMk/>
            <pc:sldMk cId="1831150252" sldId="299"/>
            <ac:spMk id="5" creationId="{D415A300-E130-DCC8-244E-7E4BC66265DD}"/>
          </ac:spMkLst>
        </pc:spChg>
        <pc:spChg chg="mod">
          <ac:chgData name="Vihansa S.A.S it21134180" userId="c1683f9f-850b-4a7c-8080-f1b972546ffa" providerId="ADAL" clId="{BE20C836-D2FB-4868-B830-84BB1958B208}" dt="2024-02-19T16:16:24.739" v="4563" actId="27636"/>
          <ac:spMkLst>
            <pc:docMk/>
            <pc:sldMk cId="1831150252" sldId="299"/>
            <ac:spMk id="6" creationId="{83619DD3-06FB-44C3-C1D0-EFD8ABE514DC}"/>
          </ac:spMkLst>
        </pc:spChg>
      </pc:sldChg>
      <pc:sldChg chg="modSp mod">
        <pc:chgData name="Vihansa S.A.S it21134180" userId="c1683f9f-850b-4a7c-8080-f1b972546ffa" providerId="ADAL" clId="{BE20C836-D2FB-4868-B830-84BB1958B208}" dt="2024-02-19T16:17:12.955" v="4570" actId="27636"/>
        <pc:sldMkLst>
          <pc:docMk/>
          <pc:sldMk cId="3757398457" sldId="300"/>
        </pc:sldMkLst>
        <pc:spChg chg="mod">
          <ac:chgData name="Vihansa S.A.S it21134180" userId="c1683f9f-850b-4a7c-8080-f1b972546ffa" providerId="ADAL" clId="{BE20C836-D2FB-4868-B830-84BB1958B208}" dt="2024-02-19T16:16:56.774" v="4567" actId="2711"/>
          <ac:spMkLst>
            <pc:docMk/>
            <pc:sldMk cId="3757398457" sldId="300"/>
            <ac:spMk id="5" creationId="{3AF02333-D3F2-54B8-B26B-6F748E1B29F4}"/>
          </ac:spMkLst>
        </pc:spChg>
        <pc:spChg chg="mod">
          <ac:chgData name="Vihansa S.A.S it21134180" userId="c1683f9f-850b-4a7c-8080-f1b972546ffa" providerId="ADAL" clId="{BE20C836-D2FB-4868-B830-84BB1958B208}" dt="2024-02-19T16:17:12.955" v="4570" actId="27636"/>
          <ac:spMkLst>
            <pc:docMk/>
            <pc:sldMk cId="3757398457" sldId="300"/>
            <ac:spMk id="6" creationId="{1463F82A-16F3-ADFE-DB0E-ACE456E9B6F1}"/>
          </ac:spMkLst>
        </pc:spChg>
      </pc:sldChg>
      <pc:sldChg chg="addSp modSp new mod ord">
        <pc:chgData name="Vihansa S.A.S it21134180" userId="c1683f9f-850b-4a7c-8080-f1b972546ffa" providerId="ADAL" clId="{BE20C836-D2FB-4868-B830-84BB1958B208}" dt="2024-02-19T17:02:41.423" v="4624" actId="20577"/>
        <pc:sldMkLst>
          <pc:docMk/>
          <pc:sldMk cId="3717683984" sldId="301"/>
        </pc:sldMkLst>
        <pc:spChg chg="add mod">
          <ac:chgData name="Vihansa S.A.S it21134180" userId="c1683f9f-850b-4a7c-8080-f1b972546ffa" providerId="ADAL" clId="{BE20C836-D2FB-4868-B830-84BB1958B208}" dt="2024-02-18T15:41:25.338" v="1088" actId="34135"/>
          <ac:spMkLst>
            <pc:docMk/>
            <pc:sldMk cId="3717683984" sldId="301"/>
            <ac:spMk id="2" creationId="{A869B7A2-E875-82BD-29CF-FF97DFBBEDF5}"/>
          </ac:spMkLst>
        </pc:spChg>
        <pc:spChg chg="add mod">
          <ac:chgData name="Vihansa S.A.S it21134180" userId="c1683f9f-850b-4a7c-8080-f1b972546ffa" providerId="ADAL" clId="{BE20C836-D2FB-4868-B830-84BB1958B208}" dt="2024-02-18T15:41:25.338" v="1088" actId="34135"/>
          <ac:spMkLst>
            <pc:docMk/>
            <pc:sldMk cId="3717683984" sldId="301"/>
            <ac:spMk id="3" creationId="{BE44A3E6-05C7-E705-D81C-C305834010C0}"/>
          </ac:spMkLst>
        </pc:spChg>
        <pc:spChg chg="add mod">
          <ac:chgData name="Vihansa S.A.S it21134180" userId="c1683f9f-850b-4a7c-8080-f1b972546ffa" providerId="ADAL" clId="{BE20C836-D2FB-4868-B830-84BB1958B208}" dt="2024-02-18T15:41:25.338" v="1088" actId="34135"/>
          <ac:spMkLst>
            <pc:docMk/>
            <pc:sldMk cId="3717683984" sldId="301"/>
            <ac:spMk id="4" creationId="{A9C18778-E5EF-F55C-D638-1E665E1D6539}"/>
          </ac:spMkLst>
        </pc:spChg>
        <pc:spChg chg="add mod">
          <ac:chgData name="Vihansa S.A.S it21134180" userId="c1683f9f-850b-4a7c-8080-f1b972546ffa" providerId="ADAL" clId="{BE20C836-D2FB-4868-B830-84BB1958B208}" dt="2024-02-19T17:00:18.420" v="4589" actId="20577"/>
          <ac:spMkLst>
            <pc:docMk/>
            <pc:sldMk cId="3717683984" sldId="301"/>
            <ac:spMk id="7" creationId="{C8E0173F-F743-5EF5-B360-1B39A27CCBE6}"/>
          </ac:spMkLst>
        </pc:spChg>
        <pc:spChg chg="add mod">
          <ac:chgData name="Vihansa S.A.S it21134180" userId="c1683f9f-850b-4a7c-8080-f1b972546ffa" providerId="ADAL" clId="{BE20C836-D2FB-4868-B830-84BB1958B208}" dt="2024-02-19T17:02:41.423" v="4624" actId="20577"/>
          <ac:spMkLst>
            <pc:docMk/>
            <pc:sldMk cId="3717683984" sldId="301"/>
            <ac:spMk id="8" creationId="{E0CE0108-3240-8EBD-2893-7C66E7970CC7}"/>
          </ac:spMkLst>
        </pc:spChg>
        <pc:cxnChg chg="add mod">
          <ac:chgData name="Vihansa S.A.S it21134180" userId="c1683f9f-850b-4a7c-8080-f1b972546ffa" providerId="ADAL" clId="{BE20C836-D2FB-4868-B830-84BB1958B208}" dt="2024-02-18T15:41:25.338" v="1088" actId="34135"/>
          <ac:cxnSpMkLst>
            <pc:docMk/>
            <pc:sldMk cId="3717683984" sldId="301"/>
            <ac:cxnSpMk id="6" creationId="{3A184247-E31C-6930-F0F9-6DE29DD9ED21}"/>
          </ac:cxnSpMkLst>
        </pc:cxnChg>
      </pc:sldChg>
      <pc:sldChg chg="addSp modSp new mod ord">
        <pc:chgData name="Vihansa S.A.S it21134180" userId="c1683f9f-850b-4a7c-8080-f1b972546ffa" providerId="ADAL" clId="{BE20C836-D2FB-4868-B830-84BB1958B208}" dt="2024-02-18T15:31:07.166" v="1059" actId="1076"/>
        <pc:sldMkLst>
          <pc:docMk/>
          <pc:sldMk cId="3610072436" sldId="302"/>
        </pc:sldMkLst>
        <pc:spChg chg="add mod">
          <ac:chgData name="Vihansa S.A.S it21134180" userId="c1683f9f-850b-4a7c-8080-f1b972546ffa" providerId="ADAL" clId="{BE20C836-D2FB-4868-B830-84BB1958B208}" dt="2024-02-18T15:31:07.166" v="1059" actId="1076"/>
          <ac:spMkLst>
            <pc:docMk/>
            <pc:sldMk cId="3610072436" sldId="302"/>
            <ac:spMk id="2" creationId="{D790FE5E-1937-2E43-5273-59536BA2FDB3}"/>
          </ac:spMkLst>
        </pc:spChg>
      </pc:sldChg>
      <pc:sldChg chg="addSp delSp modSp mod ord">
        <pc:chgData name="Vihansa S.A.S it21134180" userId="c1683f9f-850b-4a7c-8080-f1b972546ffa" providerId="ADAL" clId="{BE20C836-D2FB-4868-B830-84BB1958B208}" dt="2024-02-18T16:12:57.181" v="1168" actId="207"/>
        <pc:sldMkLst>
          <pc:docMk/>
          <pc:sldMk cId="2345758255" sldId="303"/>
        </pc:sldMkLst>
        <pc:spChg chg="add del mod ord">
          <ac:chgData name="Vihansa S.A.S it21134180" userId="c1683f9f-850b-4a7c-8080-f1b972546ffa" providerId="ADAL" clId="{BE20C836-D2FB-4868-B830-84BB1958B208}" dt="2024-02-18T16:12:04.699" v="1163" actId="21"/>
          <ac:spMkLst>
            <pc:docMk/>
            <pc:sldMk cId="2345758255" sldId="303"/>
            <ac:spMk id="2" creationId="{5A5ADF99-D4E3-761F-BB57-66F3A5A9C1C6}"/>
          </ac:spMkLst>
        </pc:spChg>
        <pc:spChg chg="add mod ord">
          <ac:chgData name="Vihansa S.A.S it21134180" userId="c1683f9f-850b-4a7c-8080-f1b972546ffa" providerId="ADAL" clId="{BE20C836-D2FB-4868-B830-84BB1958B208}" dt="2024-02-18T16:12:15.311" v="1164" actId="1076"/>
          <ac:spMkLst>
            <pc:docMk/>
            <pc:sldMk cId="2345758255" sldId="303"/>
            <ac:spMk id="3" creationId="{590DA4AF-9959-C471-051F-88D8D9794F55}"/>
          </ac:spMkLst>
        </pc:spChg>
        <pc:spChg chg="mod">
          <ac:chgData name="Vihansa S.A.S it21134180" userId="c1683f9f-850b-4a7c-8080-f1b972546ffa" providerId="ADAL" clId="{BE20C836-D2FB-4868-B830-84BB1958B208}" dt="2024-02-18T16:00:08.772" v="1149" actId="34135"/>
          <ac:spMkLst>
            <pc:docMk/>
            <pc:sldMk cId="2345758255" sldId="303"/>
            <ac:spMk id="5" creationId="{0A1BDC6F-0D8F-4A90-65DF-76E2ACE3F686}"/>
          </ac:spMkLst>
        </pc:spChg>
        <pc:spChg chg="mod">
          <ac:chgData name="Vihansa S.A.S it21134180" userId="c1683f9f-850b-4a7c-8080-f1b972546ffa" providerId="ADAL" clId="{BE20C836-D2FB-4868-B830-84BB1958B208}" dt="2024-02-18T16:12:57.181" v="1168" actId="207"/>
          <ac:spMkLst>
            <pc:docMk/>
            <pc:sldMk cId="2345758255" sldId="303"/>
            <ac:spMk id="6" creationId="{FA59CE7A-C27E-4B5B-4A9D-C6AF54F79722}"/>
          </ac:spMkLst>
        </pc:spChg>
        <pc:spChg chg="add mod ord">
          <ac:chgData name="Vihansa S.A.S it21134180" userId="c1683f9f-850b-4a7c-8080-f1b972546ffa" providerId="ADAL" clId="{BE20C836-D2FB-4868-B830-84BB1958B208}" dt="2024-02-18T16:12:41.995" v="1167" actId="167"/>
          <ac:spMkLst>
            <pc:docMk/>
            <pc:sldMk cId="2345758255" sldId="303"/>
            <ac:spMk id="7" creationId="{5A5ADF99-D4E3-761F-BB57-66F3A5A9C1C6}"/>
          </ac:spMkLst>
        </pc:spChg>
      </pc:sldChg>
      <pc:sldChg chg="delSp modSp del mod ord">
        <pc:chgData name="Vihansa S.A.S it21134180" userId="c1683f9f-850b-4a7c-8080-f1b972546ffa" providerId="ADAL" clId="{BE20C836-D2FB-4868-B830-84BB1958B208}" dt="2024-02-19T16:17:34.656" v="4572" actId="47"/>
        <pc:sldMkLst>
          <pc:docMk/>
          <pc:sldMk cId="3245412456" sldId="304"/>
        </pc:sldMkLst>
        <pc:spChg chg="del mod">
          <ac:chgData name="Vihansa S.A.S it21134180" userId="c1683f9f-850b-4a7c-8080-f1b972546ffa" providerId="ADAL" clId="{BE20C836-D2FB-4868-B830-84BB1958B208}" dt="2024-02-18T16:15:10.033" v="1216" actId="478"/>
          <ac:spMkLst>
            <pc:docMk/>
            <pc:sldMk cId="3245412456" sldId="304"/>
            <ac:spMk id="4" creationId="{3BEB4262-A753-38A7-3777-C5A5DF501002}"/>
          </ac:spMkLst>
        </pc:spChg>
      </pc:sldChg>
      <pc:sldChg chg="addSp delSp modSp add del mod">
        <pc:chgData name="Vihansa S.A.S it21134180" userId="c1683f9f-850b-4a7c-8080-f1b972546ffa" providerId="ADAL" clId="{BE20C836-D2FB-4868-B830-84BB1958B208}" dt="2024-02-18T18:31:42.620" v="3432" actId="1076"/>
        <pc:sldMkLst>
          <pc:docMk/>
          <pc:sldMk cId="293505115" sldId="305"/>
        </pc:sldMkLst>
        <pc:spChg chg="mod">
          <ac:chgData name="Vihansa S.A.S it21134180" userId="c1683f9f-850b-4a7c-8080-f1b972546ffa" providerId="ADAL" clId="{BE20C836-D2FB-4868-B830-84BB1958B208}" dt="2024-02-18T17:10:11.102" v="3305"/>
          <ac:spMkLst>
            <pc:docMk/>
            <pc:sldMk cId="293505115" sldId="305"/>
            <ac:spMk id="3" creationId="{C2ABD7E1-3E6F-688C-F794-C1BB7478A9F7}"/>
          </ac:spMkLst>
        </pc:spChg>
        <pc:spChg chg="mod">
          <ac:chgData name="Vihansa S.A.S it21134180" userId="c1683f9f-850b-4a7c-8080-f1b972546ffa" providerId="ADAL" clId="{BE20C836-D2FB-4868-B830-84BB1958B208}" dt="2024-02-18T17:05:35.934" v="3293" actId="20577"/>
          <ac:spMkLst>
            <pc:docMk/>
            <pc:sldMk cId="293505115" sldId="305"/>
            <ac:spMk id="4" creationId="{BA39F8B7-FA7C-2CFB-CA7B-7F13499E00CC}"/>
          </ac:spMkLst>
        </pc:spChg>
        <pc:spChg chg="add del mod">
          <ac:chgData name="Vihansa S.A.S it21134180" userId="c1683f9f-850b-4a7c-8080-f1b972546ffa" providerId="ADAL" clId="{BE20C836-D2FB-4868-B830-84BB1958B208}" dt="2024-02-18T17:10:45.377" v="3329" actId="27636"/>
          <ac:spMkLst>
            <pc:docMk/>
            <pc:sldMk cId="293505115" sldId="305"/>
            <ac:spMk id="5" creationId="{87EF53A5-CB85-D6E6-807F-254DABE37AD1}"/>
          </ac:spMkLst>
        </pc:spChg>
        <pc:spChg chg="del mod">
          <ac:chgData name="Vihansa S.A.S it21134180" userId="c1683f9f-850b-4a7c-8080-f1b972546ffa" providerId="ADAL" clId="{BE20C836-D2FB-4868-B830-84BB1958B208}" dt="2024-02-18T17:04:53.657" v="3230" actId="478"/>
          <ac:spMkLst>
            <pc:docMk/>
            <pc:sldMk cId="293505115" sldId="305"/>
            <ac:spMk id="6" creationId="{777A28C1-9646-DFF3-0D74-E38D7BA183CE}"/>
          </ac:spMkLst>
        </pc:spChg>
        <pc:spChg chg="add del mod">
          <ac:chgData name="Vihansa S.A.S it21134180" userId="c1683f9f-850b-4a7c-8080-f1b972546ffa" providerId="ADAL" clId="{BE20C836-D2FB-4868-B830-84BB1958B208}" dt="2024-02-18T17:10:28.181" v="3308" actId="21"/>
          <ac:spMkLst>
            <pc:docMk/>
            <pc:sldMk cId="293505115" sldId="305"/>
            <ac:spMk id="8" creationId="{F61FA99F-9109-608E-5170-BE0AE7294D96}"/>
          </ac:spMkLst>
        </pc:spChg>
        <pc:spChg chg="mod">
          <ac:chgData name="Vihansa S.A.S it21134180" userId="c1683f9f-850b-4a7c-8080-f1b972546ffa" providerId="ADAL" clId="{BE20C836-D2FB-4868-B830-84BB1958B208}" dt="2024-02-18T18:31:42.620" v="3432" actId="1076"/>
          <ac:spMkLst>
            <pc:docMk/>
            <pc:sldMk cId="293505115" sldId="305"/>
            <ac:spMk id="9" creationId="{2F7CBDAD-7E14-CEA4-1ECA-5F7B6995C3BE}"/>
          </ac:spMkLst>
        </pc:spChg>
        <pc:grpChg chg="add mod">
          <ac:chgData name="Vihansa S.A.S it21134180" userId="c1683f9f-850b-4a7c-8080-f1b972546ffa" providerId="ADAL" clId="{BE20C836-D2FB-4868-B830-84BB1958B208}" dt="2024-02-18T17:10:53.232" v="3330" actId="1076"/>
          <ac:grpSpMkLst>
            <pc:docMk/>
            <pc:sldMk cId="293505115" sldId="305"/>
            <ac:grpSpMk id="2" creationId="{5C39495C-9E20-7B71-AA8F-1E078D6D475E}"/>
          </ac:grpSpMkLst>
        </pc:grpChg>
        <pc:cxnChg chg="mod">
          <ac:chgData name="Vihansa S.A.S it21134180" userId="c1683f9f-850b-4a7c-8080-f1b972546ffa" providerId="ADAL" clId="{BE20C836-D2FB-4868-B830-84BB1958B208}" dt="2024-02-18T18:31:37.919" v="3431" actId="1036"/>
          <ac:cxnSpMkLst>
            <pc:docMk/>
            <pc:sldMk cId="293505115" sldId="305"/>
            <ac:cxnSpMk id="13" creationId="{AD24B97A-AAB8-0596-4325-46EBE27C2F40}"/>
          </ac:cxnSpMkLst>
        </pc:cxnChg>
      </pc:sldChg>
      <pc:sldChg chg="addSp delSp modSp mod setBg">
        <pc:chgData name="Vihansa S.A.S it21134180" userId="c1683f9f-850b-4a7c-8080-f1b972546ffa" providerId="ADAL" clId="{BE20C836-D2FB-4868-B830-84BB1958B208}" dt="2024-02-20T18:47:27.363" v="5010" actId="2085"/>
        <pc:sldMkLst>
          <pc:docMk/>
          <pc:sldMk cId="2697111089" sldId="306"/>
        </pc:sldMkLst>
        <pc:spChg chg="add mod">
          <ac:chgData name="Vihansa S.A.S it21134180" userId="c1683f9f-850b-4a7c-8080-f1b972546ffa" providerId="ADAL" clId="{BE20C836-D2FB-4868-B830-84BB1958B208}" dt="2024-02-20T18:42:41.898" v="4935" actId="17032"/>
          <ac:spMkLst>
            <pc:docMk/>
            <pc:sldMk cId="2697111089" sldId="306"/>
            <ac:spMk id="2" creationId="{81F46F97-F89F-8CC1-33E5-221AC66B33D8}"/>
          </ac:spMkLst>
        </pc:spChg>
        <pc:spChg chg="add del">
          <ac:chgData name="Vihansa S.A.S it21134180" userId="c1683f9f-850b-4a7c-8080-f1b972546ffa" providerId="ADAL" clId="{BE20C836-D2FB-4868-B830-84BB1958B208}" dt="2024-02-20T18:39:23.446" v="4916" actId="478"/>
          <ac:spMkLst>
            <pc:docMk/>
            <pc:sldMk cId="2697111089" sldId="306"/>
            <ac:spMk id="3" creationId="{E6F0624A-AF81-BB95-7DF8-2DCDEED35097}"/>
          </ac:spMkLst>
        </pc:spChg>
        <pc:spChg chg="mod">
          <ac:chgData name="Vihansa S.A.S it21134180" userId="c1683f9f-850b-4a7c-8080-f1b972546ffa" providerId="ADAL" clId="{BE20C836-D2FB-4868-B830-84BB1958B208}" dt="2024-02-20T18:43:50.230" v="4959" actId="120"/>
          <ac:spMkLst>
            <pc:docMk/>
            <pc:sldMk cId="2697111089" sldId="306"/>
            <ac:spMk id="5" creationId="{9F89A3E3-8070-700F-BA67-2D210B032B8A}"/>
          </ac:spMkLst>
        </pc:spChg>
        <pc:spChg chg="del mod">
          <ac:chgData name="Vihansa S.A.S it21134180" userId="c1683f9f-850b-4a7c-8080-f1b972546ffa" providerId="ADAL" clId="{BE20C836-D2FB-4868-B830-84BB1958B208}" dt="2024-02-20T18:40:49.948" v="4929" actId="478"/>
          <ac:spMkLst>
            <pc:docMk/>
            <pc:sldMk cId="2697111089" sldId="306"/>
            <ac:spMk id="6" creationId="{B8EDDDBE-2CCA-9BE5-2EE5-35891AA82B73}"/>
          </ac:spMkLst>
        </pc:spChg>
        <pc:spChg chg="add mod">
          <ac:chgData name="Vihansa S.A.S it21134180" userId="c1683f9f-850b-4a7c-8080-f1b972546ffa" providerId="ADAL" clId="{BE20C836-D2FB-4868-B830-84BB1958B208}" dt="2024-02-20T18:42:51.947" v="4936" actId="17032"/>
          <ac:spMkLst>
            <pc:docMk/>
            <pc:sldMk cId="2697111089" sldId="306"/>
            <ac:spMk id="7" creationId="{FACDE596-18A0-6553-A47B-C038CEBAD000}"/>
          </ac:spMkLst>
        </pc:spChg>
        <pc:spChg chg="add mod">
          <ac:chgData name="Vihansa S.A.S it21134180" userId="c1683f9f-850b-4a7c-8080-f1b972546ffa" providerId="ADAL" clId="{BE20C836-D2FB-4868-B830-84BB1958B208}" dt="2024-02-20T18:42:57.178" v="4937" actId="17032"/>
          <ac:spMkLst>
            <pc:docMk/>
            <pc:sldMk cId="2697111089" sldId="306"/>
            <ac:spMk id="8" creationId="{CD89E30C-3682-DA34-17AB-9D66E089A38B}"/>
          </ac:spMkLst>
        </pc:spChg>
        <pc:spChg chg="add del mod">
          <ac:chgData name="Vihansa S.A.S it21134180" userId="c1683f9f-850b-4a7c-8080-f1b972546ffa" providerId="ADAL" clId="{BE20C836-D2FB-4868-B830-84BB1958B208}" dt="2024-02-20T18:41:06.229" v="4930" actId="478"/>
          <ac:spMkLst>
            <pc:docMk/>
            <pc:sldMk cId="2697111089" sldId="306"/>
            <ac:spMk id="10" creationId="{489F15E1-E327-D134-91C1-68FD444BBDC7}"/>
          </ac:spMkLst>
        </pc:spChg>
        <pc:spChg chg="add mod">
          <ac:chgData name="Vihansa S.A.S it21134180" userId="c1683f9f-850b-4a7c-8080-f1b972546ffa" providerId="ADAL" clId="{BE20C836-D2FB-4868-B830-84BB1958B208}" dt="2024-02-20T18:45:10.483" v="5000" actId="207"/>
          <ac:spMkLst>
            <pc:docMk/>
            <pc:sldMk cId="2697111089" sldId="306"/>
            <ac:spMk id="11" creationId="{33418B7F-2122-B8E0-E281-F5138B3745CD}"/>
          </ac:spMkLst>
        </pc:spChg>
        <pc:spChg chg="add mod">
          <ac:chgData name="Vihansa S.A.S it21134180" userId="c1683f9f-850b-4a7c-8080-f1b972546ffa" providerId="ADAL" clId="{BE20C836-D2FB-4868-B830-84BB1958B208}" dt="2024-02-20T18:45:17.598" v="5002" actId="207"/>
          <ac:spMkLst>
            <pc:docMk/>
            <pc:sldMk cId="2697111089" sldId="306"/>
            <ac:spMk id="12" creationId="{B938924D-69C2-9F3D-B54C-E183C88EE142}"/>
          </ac:spMkLst>
        </pc:spChg>
        <pc:spChg chg="add mod">
          <ac:chgData name="Vihansa S.A.S it21134180" userId="c1683f9f-850b-4a7c-8080-f1b972546ffa" providerId="ADAL" clId="{BE20C836-D2FB-4868-B830-84BB1958B208}" dt="2024-02-20T18:45:23.420" v="5004" actId="113"/>
          <ac:spMkLst>
            <pc:docMk/>
            <pc:sldMk cId="2697111089" sldId="306"/>
            <ac:spMk id="13" creationId="{11974EF7-3CD9-181C-364F-DB798499360D}"/>
          </ac:spMkLst>
        </pc:spChg>
        <pc:spChg chg="add mod">
          <ac:chgData name="Vihansa S.A.S it21134180" userId="c1683f9f-850b-4a7c-8080-f1b972546ffa" providerId="ADAL" clId="{BE20C836-D2FB-4868-B830-84BB1958B208}" dt="2024-02-20T18:47:27.363" v="5010" actId="2085"/>
          <ac:spMkLst>
            <pc:docMk/>
            <pc:sldMk cId="2697111089" sldId="306"/>
            <ac:spMk id="14" creationId="{84ED6F3E-B0D4-49F8-0C66-E9627E9A7AFE}"/>
          </ac:spMkLst>
        </pc:spChg>
      </pc:sldChg>
      <pc:sldChg chg="del">
        <pc:chgData name="Vihansa S.A.S it21134180" userId="c1683f9f-850b-4a7c-8080-f1b972546ffa" providerId="ADAL" clId="{BE20C836-D2FB-4868-B830-84BB1958B208}" dt="2024-02-19T16:17:29.811" v="4571" actId="47"/>
        <pc:sldMkLst>
          <pc:docMk/>
          <pc:sldMk cId="1511723255" sldId="307"/>
        </pc:sldMkLst>
      </pc:sldChg>
      <pc:sldChg chg="addSp delSp modSp add mod ord modNotesTx">
        <pc:chgData name="Vihansa S.A.S it21134180" userId="c1683f9f-850b-4a7c-8080-f1b972546ffa" providerId="ADAL" clId="{BE20C836-D2FB-4868-B830-84BB1958B208}" dt="2024-02-19T14:39:54.141" v="4197" actId="20577"/>
        <pc:sldMkLst>
          <pc:docMk/>
          <pc:sldMk cId="3290352259" sldId="308"/>
        </pc:sldMkLst>
        <pc:spChg chg="mod">
          <ac:chgData name="Vihansa S.A.S it21134180" userId="c1683f9f-850b-4a7c-8080-f1b972546ffa" providerId="ADAL" clId="{BE20C836-D2FB-4868-B830-84BB1958B208}" dt="2024-02-18T16:57:18.336" v="3185" actId="29295"/>
          <ac:spMkLst>
            <pc:docMk/>
            <pc:sldMk cId="3290352259" sldId="308"/>
            <ac:spMk id="3" creationId="{C2ABD7E1-3E6F-688C-F794-C1BB7478A9F7}"/>
          </ac:spMkLst>
        </pc:spChg>
        <pc:spChg chg="mod">
          <ac:chgData name="Vihansa S.A.S it21134180" userId="c1683f9f-850b-4a7c-8080-f1b972546ffa" providerId="ADAL" clId="{BE20C836-D2FB-4868-B830-84BB1958B208}" dt="2024-02-18T17:32:55.427" v="3409" actId="34135"/>
          <ac:spMkLst>
            <pc:docMk/>
            <pc:sldMk cId="3290352259" sldId="308"/>
            <ac:spMk id="4" creationId="{90E6EF16-3F5A-84A3-3491-536E6F8F2311}"/>
          </ac:spMkLst>
        </pc:spChg>
        <pc:spChg chg="mod">
          <ac:chgData name="Vihansa S.A.S it21134180" userId="c1683f9f-850b-4a7c-8080-f1b972546ffa" providerId="ADAL" clId="{BE20C836-D2FB-4868-B830-84BB1958B208}" dt="2024-02-18T17:32:55.427" v="3409" actId="34135"/>
          <ac:spMkLst>
            <pc:docMk/>
            <pc:sldMk cId="3290352259" sldId="308"/>
            <ac:spMk id="5" creationId="{142B70EA-8B71-809F-8AC4-9BEB6A87E975}"/>
          </ac:spMkLst>
        </pc:spChg>
        <pc:spChg chg="mod">
          <ac:chgData name="Vihansa S.A.S it21134180" userId="c1683f9f-850b-4a7c-8080-f1b972546ffa" providerId="ADAL" clId="{BE20C836-D2FB-4868-B830-84BB1958B208}" dt="2024-02-18T17:32:55.427" v="3409" actId="34135"/>
          <ac:spMkLst>
            <pc:docMk/>
            <pc:sldMk cId="3290352259" sldId="308"/>
            <ac:spMk id="6" creationId="{6C601A56-E5D2-8EB8-E0AC-F883E74E6AFD}"/>
          </ac:spMkLst>
        </pc:spChg>
        <pc:spChg chg="add del mod">
          <ac:chgData name="Vihansa S.A.S it21134180" userId="c1683f9f-850b-4a7c-8080-f1b972546ffa" providerId="ADAL" clId="{BE20C836-D2FB-4868-B830-84BB1958B208}" dt="2024-02-18T17:26:09.803" v="3360" actId="478"/>
          <ac:spMkLst>
            <pc:docMk/>
            <pc:sldMk cId="3290352259" sldId="308"/>
            <ac:spMk id="7" creationId="{F3E34AF2-E864-C954-370C-703D03B26D2E}"/>
          </ac:spMkLst>
        </pc:spChg>
        <pc:spChg chg="add mod">
          <ac:chgData name="Vihansa S.A.S it21134180" userId="c1683f9f-850b-4a7c-8080-f1b972546ffa" providerId="ADAL" clId="{BE20C836-D2FB-4868-B830-84BB1958B208}" dt="2024-02-18T17:32:55.427" v="3409" actId="34135"/>
          <ac:spMkLst>
            <pc:docMk/>
            <pc:sldMk cId="3290352259" sldId="308"/>
            <ac:spMk id="10" creationId="{7D4720C5-D539-3359-788D-5DB6EA92D375}"/>
          </ac:spMkLst>
        </pc:spChg>
        <pc:spChg chg="add del mod">
          <ac:chgData name="Vihansa S.A.S it21134180" userId="c1683f9f-850b-4a7c-8080-f1b972546ffa" providerId="ADAL" clId="{BE20C836-D2FB-4868-B830-84BB1958B208}" dt="2024-02-18T17:30:47.730" v="3393" actId="478"/>
          <ac:spMkLst>
            <pc:docMk/>
            <pc:sldMk cId="3290352259" sldId="308"/>
            <ac:spMk id="11" creationId="{CDA08200-8E55-5DB9-78E2-1E650BF0AAF2}"/>
          </ac:spMkLst>
        </pc:spChg>
        <pc:spChg chg="add mod">
          <ac:chgData name="Vihansa S.A.S it21134180" userId="c1683f9f-850b-4a7c-8080-f1b972546ffa" providerId="ADAL" clId="{BE20C836-D2FB-4868-B830-84BB1958B208}" dt="2024-02-18T17:32:55.427" v="3409" actId="34135"/>
          <ac:spMkLst>
            <pc:docMk/>
            <pc:sldMk cId="3290352259" sldId="308"/>
            <ac:spMk id="12" creationId="{3B87AF48-654C-9B21-B681-8F3984E67A49}"/>
          </ac:spMkLst>
        </pc:spChg>
        <pc:grpChg chg="add del mod">
          <ac:chgData name="Vihansa S.A.S it21134180" userId="c1683f9f-850b-4a7c-8080-f1b972546ffa" providerId="ADAL" clId="{BE20C836-D2FB-4868-B830-84BB1958B208}" dt="2024-02-18T17:10:07.947" v="3304" actId="21"/>
          <ac:grpSpMkLst>
            <pc:docMk/>
            <pc:sldMk cId="3290352259" sldId="308"/>
            <ac:grpSpMk id="2" creationId="{5C39495C-9E20-7B71-AA8F-1E078D6D475E}"/>
          </ac:grpSpMkLst>
        </pc:grpChg>
        <pc:picChg chg="add del mod">
          <ac:chgData name="Vihansa S.A.S it21134180" userId="c1683f9f-850b-4a7c-8080-f1b972546ffa" providerId="ADAL" clId="{BE20C836-D2FB-4868-B830-84BB1958B208}" dt="2024-02-18T17:26:08.388" v="3359" actId="478"/>
          <ac:picMkLst>
            <pc:docMk/>
            <pc:sldMk cId="3290352259" sldId="308"/>
            <ac:picMk id="9" creationId="{2055A7F2-EFCB-CA2B-AD8D-045669FCFAA0}"/>
          </ac:picMkLst>
        </pc:picChg>
        <pc:picChg chg="add mod">
          <ac:chgData name="Vihansa S.A.S it21134180" userId="c1683f9f-850b-4a7c-8080-f1b972546ffa" providerId="ADAL" clId="{BE20C836-D2FB-4868-B830-84BB1958B208}" dt="2024-02-18T17:32:55.427" v="3409" actId="34135"/>
          <ac:picMkLst>
            <pc:docMk/>
            <pc:sldMk cId="3290352259" sldId="308"/>
            <ac:picMk id="14" creationId="{FCA80573-C4E9-EF6F-9766-6A8C7185755D}"/>
          </ac:picMkLst>
        </pc:picChg>
      </pc:sldChg>
      <pc:sldChg chg="addSp modSp mod">
        <pc:chgData name="Vihansa S.A.S it21134180" userId="c1683f9f-850b-4a7c-8080-f1b972546ffa" providerId="ADAL" clId="{BE20C836-D2FB-4868-B830-84BB1958B208}" dt="2024-02-19T13:41:15.040" v="4027" actId="207"/>
        <pc:sldMkLst>
          <pc:docMk/>
          <pc:sldMk cId="481311801" sldId="309"/>
        </pc:sldMkLst>
        <pc:spChg chg="add mod">
          <ac:chgData name="Vihansa S.A.S it21134180" userId="c1683f9f-850b-4a7c-8080-f1b972546ffa" providerId="ADAL" clId="{BE20C836-D2FB-4868-B830-84BB1958B208}" dt="2024-02-19T13:41:15.040" v="4027" actId="207"/>
          <ac:spMkLst>
            <pc:docMk/>
            <pc:sldMk cId="481311801" sldId="309"/>
            <ac:spMk id="2" creationId="{12B704AF-3389-EF21-CA64-E97DDB1F9096}"/>
          </ac:spMkLst>
        </pc:spChg>
        <pc:spChg chg="mod">
          <ac:chgData name="Vihansa S.A.S it21134180" userId="c1683f9f-850b-4a7c-8080-f1b972546ffa" providerId="ADAL" clId="{BE20C836-D2FB-4868-B830-84BB1958B208}" dt="2024-02-19T13:36:35.969" v="4003" actId="20577"/>
          <ac:spMkLst>
            <pc:docMk/>
            <pc:sldMk cId="481311801" sldId="309"/>
            <ac:spMk id="5" creationId="{1EBB48F8-97BC-D219-7DCA-4BA8029CF894}"/>
          </ac:spMkLst>
        </pc:spChg>
        <pc:spChg chg="mod">
          <ac:chgData name="Vihansa S.A.S it21134180" userId="c1683f9f-850b-4a7c-8080-f1b972546ffa" providerId="ADAL" clId="{BE20C836-D2FB-4868-B830-84BB1958B208}" dt="2024-02-19T13:35:39.795" v="3988" actId="14100"/>
          <ac:spMkLst>
            <pc:docMk/>
            <pc:sldMk cId="481311801" sldId="309"/>
            <ac:spMk id="6" creationId="{24206B39-8731-DC32-0601-EFA1A6770690}"/>
          </ac:spMkLst>
        </pc:spChg>
        <pc:spChg chg="add mod ord">
          <ac:chgData name="Vihansa S.A.S it21134180" userId="c1683f9f-850b-4a7c-8080-f1b972546ffa" providerId="ADAL" clId="{BE20C836-D2FB-4868-B830-84BB1958B208}" dt="2024-02-19T13:40:55.837" v="4025" actId="167"/>
          <ac:spMkLst>
            <pc:docMk/>
            <pc:sldMk cId="481311801" sldId="309"/>
            <ac:spMk id="8" creationId="{3655764A-0D10-B823-EF17-4075060A43F7}"/>
          </ac:spMkLst>
        </pc:spChg>
        <pc:spChg chg="add mod ord">
          <ac:chgData name="Vihansa S.A.S it21134180" userId="c1683f9f-850b-4a7c-8080-f1b972546ffa" providerId="ADAL" clId="{BE20C836-D2FB-4868-B830-84BB1958B208}" dt="2024-02-19T13:40:13.860" v="4024" actId="167"/>
          <ac:spMkLst>
            <pc:docMk/>
            <pc:sldMk cId="481311801" sldId="309"/>
            <ac:spMk id="9" creationId="{F47BC444-963E-9BDD-E9B5-35CBF85DEC40}"/>
          </ac:spMkLst>
        </pc:spChg>
        <pc:cxnChg chg="add mod">
          <ac:chgData name="Vihansa S.A.S it21134180" userId="c1683f9f-850b-4a7c-8080-f1b972546ffa" providerId="ADAL" clId="{BE20C836-D2FB-4868-B830-84BB1958B208}" dt="2024-02-19T13:36:17.697" v="4000" actId="1038"/>
          <ac:cxnSpMkLst>
            <pc:docMk/>
            <pc:sldMk cId="481311801" sldId="309"/>
            <ac:cxnSpMk id="7" creationId="{D61D1BA4-84CF-57E4-0082-836A779D8456}"/>
          </ac:cxnSpMkLst>
        </pc:cxnChg>
      </pc:sldChg>
      <pc:sldChg chg="addSp modSp add mod modCm">
        <pc:chgData name="Vihansa S.A.S it21134180" userId="c1683f9f-850b-4a7c-8080-f1b972546ffa" providerId="ADAL" clId="{BE20C836-D2FB-4868-B830-84BB1958B208}" dt="2024-02-19T17:40:22.036" v="4625" actId="2056"/>
        <pc:sldMkLst>
          <pc:docMk/>
          <pc:sldMk cId="953855445" sldId="310"/>
        </pc:sldMkLst>
        <pc:spChg chg="add mod">
          <ac:chgData name="Vihansa S.A.S it21134180" userId="c1683f9f-850b-4a7c-8080-f1b972546ffa" providerId="ADAL" clId="{BE20C836-D2FB-4868-B830-84BB1958B208}" dt="2024-02-18T18:34:14.014" v="3508" actId="20577"/>
          <ac:spMkLst>
            <pc:docMk/>
            <pc:sldMk cId="953855445" sldId="310"/>
            <ac:spMk id="3" creationId="{876F3203-56CC-D03B-5EA7-86F845F573C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ihansa S.A.S it21134180" userId="c1683f9f-850b-4a7c-8080-f1b972546ffa" providerId="ADAL" clId="{BE20C836-D2FB-4868-B830-84BB1958B208}" dt="2024-02-19T17:40:22.036" v="4625" actId="2056"/>
              <pc2:cmMkLst xmlns:pc2="http://schemas.microsoft.com/office/powerpoint/2019/9/main/command">
                <pc:docMk/>
                <pc:sldMk cId="953855445" sldId="310"/>
                <pc2:cmMk id="{DA8D9C25-889C-4067-A489-017F162128CF}"/>
              </pc2:cmMkLst>
            </pc226:cmChg>
          </p:ext>
        </pc:extLst>
      </pc:sldChg>
      <pc:sldChg chg="modSp mod ord">
        <pc:chgData name="Vihansa S.A.S it21134180" userId="c1683f9f-850b-4a7c-8080-f1b972546ffa" providerId="ADAL" clId="{BE20C836-D2FB-4868-B830-84BB1958B208}" dt="2024-02-19T13:17:40.951" v="3813" actId="207"/>
        <pc:sldMkLst>
          <pc:docMk/>
          <pc:sldMk cId="3889084254" sldId="311"/>
        </pc:sldMkLst>
        <pc:spChg chg="mod">
          <ac:chgData name="Vihansa S.A.S it21134180" userId="c1683f9f-850b-4a7c-8080-f1b972546ffa" providerId="ADAL" clId="{BE20C836-D2FB-4868-B830-84BB1958B208}" dt="2024-02-19T13:17:40.951" v="3813" actId="207"/>
          <ac:spMkLst>
            <pc:docMk/>
            <pc:sldMk cId="3889084254" sldId="311"/>
            <ac:spMk id="6" creationId="{CA270F13-35EB-0D4F-2377-1325EA2EC2AE}"/>
          </ac:spMkLst>
        </pc:spChg>
      </pc:sldChg>
      <pc:sldChg chg="modSp mod">
        <pc:chgData name="Vihansa S.A.S it21134180" userId="c1683f9f-850b-4a7c-8080-f1b972546ffa" providerId="ADAL" clId="{BE20C836-D2FB-4868-B830-84BB1958B208}" dt="2024-02-19T13:21:39.183" v="3842" actId="255"/>
        <pc:sldMkLst>
          <pc:docMk/>
          <pc:sldMk cId="3074979070" sldId="312"/>
        </pc:sldMkLst>
        <pc:spChg chg="mod">
          <ac:chgData name="Vihansa S.A.S it21134180" userId="c1683f9f-850b-4a7c-8080-f1b972546ffa" providerId="ADAL" clId="{BE20C836-D2FB-4868-B830-84BB1958B208}" dt="2024-02-19T13:21:06.284" v="3838" actId="2711"/>
          <ac:spMkLst>
            <pc:docMk/>
            <pc:sldMk cId="3074979070" sldId="312"/>
            <ac:spMk id="5" creationId="{4AA430FD-2302-A776-A744-F92E64101CA0}"/>
          </ac:spMkLst>
        </pc:spChg>
        <pc:spChg chg="mod">
          <ac:chgData name="Vihansa S.A.S it21134180" userId="c1683f9f-850b-4a7c-8080-f1b972546ffa" providerId="ADAL" clId="{BE20C836-D2FB-4868-B830-84BB1958B208}" dt="2024-02-19T13:21:39.183" v="3842" actId="255"/>
          <ac:spMkLst>
            <pc:docMk/>
            <pc:sldMk cId="3074979070" sldId="312"/>
            <ac:spMk id="6" creationId="{62E74A20-6339-3D82-BA61-317769DB90FF}"/>
          </ac:spMkLst>
        </pc:spChg>
      </pc:sldChg>
      <pc:sldChg chg="modSp mod">
        <pc:chgData name="Vihansa S.A.S it21134180" userId="c1683f9f-850b-4a7c-8080-f1b972546ffa" providerId="ADAL" clId="{BE20C836-D2FB-4868-B830-84BB1958B208}" dt="2024-02-19T16:20:18.106" v="4583" actId="5793"/>
        <pc:sldMkLst>
          <pc:docMk/>
          <pc:sldMk cId="4057480845" sldId="313"/>
        </pc:sldMkLst>
        <pc:spChg chg="mod">
          <ac:chgData name="Vihansa S.A.S it21134180" userId="c1683f9f-850b-4a7c-8080-f1b972546ffa" providerId="ADAL" clId="{BE20C836-D2FB-4868-B830-84BB1958B208}" dt="2024-02-19T16:19:53.021" v="4577" actId="2711"/>
          <ac:spMkLst>
            <pc:docMk/>
            <pc:sldMk cId="4057480845" sldId="313"/>
            <ac:spMk id="5" creationId="{53CB4F28-0D88-9530-AF29-9AB502E3240E}"/>
          </ac:spMkLst>
        </pc:spChg>
        <pc:spChg chg="mod">
          <ac:chgData name="Vihansa S.A.S it21134180" userId="c1683f9f-850b-4a7c-8080-f1b972546ffa" providerId="ADAL" clId="{BE20C836-D2FB-4868-B830-84BB1958B208}" dt="2024-02-19T16:20:18.106" v="4583" actId="5793"/>
          <ac:spMkLst>
            <pc:docMk/>
            <pc:sldMk cId="4057480845" sldId="313"/>
            <ac:spMk id="6" creationId="{F6F53203-1244-E365-FA8E-26B39ED32DB2}"/>
          </ac:spMkLst>
        </pc:spChg>
      </pc:sldChg>
      <pc:sldChg chg="modSp mod">
        <pc:chgData name="Vihansa S.A.S it21134180" userId="c1683f9f-850b-4a7c-8080-f1b972546ffa" providerId="ADAL" clId="{BE20C836-D2FB-4868-B830-84BB1958B208}" dt="2024-02-19T16:14:03.657" v="4547" actId="207"/>
        <pc:sldMkLst>
          <pc:docMk/>
          <pc:sldMk cId="3911985152" sldId="314"/>
        </pc:sldMkLst>
        <pc:spChg chg="mod">
          <ac:chgData name="Vihansa S.A.S it21134180" userId="c1683f9f-850b-4a7c-8080-f1b972546ffa" providerId="ADAL" clId="{BE20C836-D2FB-4868-B830-84BB1958B208}" dt="2024-02-19T16:07:50.237" v="4493" actId="255"/>
          <ac:spMkLst>
            <pc:docMk/>
            <pc:sldMk cId="3911985152" sldId="314"/>
            <ac:spMk id="5" creationId="{F93697FE-D17E-DE5C-78B4-1F1BB0E76209}"/>
          </ac:spMkLst>
        </pc:spChg>
        <pc:spChg chg="mod">
          <ac:chgData name="Vihansa S.A.S it21134180" userId="c1683f9f-850b-4a7c-8080-f1b972546ffa" providerId="ADAL" clId="{BE20C836-D2FB-4868-B830-84BB1958B208}" dt="2024-02-19T16:14:03.657" v="4547" actId="207"/>
          <ac:spMkLst>
            <pc:docMk/>
            <pc:sldMk cId="3911985152" sldId="314"/>
            <ac:spMk id="6" creationId="{CED0A563-401E-F4B1-0356-567FE678871D}"/>
          </ac:spMkLst>
        </pc:spChg>
      </pc:sldChg>
      <pc:sldChg chg="addSp delSp modSp new mod ord">
        <pc:chgData name="Vihansa S.A.S it21134180" userId="c1683f9f-850b-4a7c-8080-f1b972546ffa" providerId="ADAL" clId="{BE20C836-D2FB-4868-B830-84BB1958B208}" dt="2024-02-19T12:45:17.384" v="3634" actId="12"/>
        <pc:sldMkLst>
          <pc:docMk/>
          <pc:sldMk cId="4271900850" sldId="315"/>
        </pc:sldMkLst>
        <pc:spChg chg="add mod">
          <ac:chgData name="Vihansa S.A.S it21134180" userId="c1683f9f-850b-4a7c-8080-f1b972546ffa" providerId="ADAL" clId="{BE20C836-D2FB-4868-B830-84BB1958B208}" dt="2024-02-19T12:30:26.375" v="3534" actId="255"/>
          <ac:spMkLst>
            <pc:docMk/>
            <pc:sldMk cId="4271900850" sldId="315"/>
            <ac:spMk id="2" creationId="{0D40F380-516E-367E-FB67-D9C2F4133BA8}"/>
          </ac:spMkLst>
        </pc:spChg>
        <pc:spChg chg="add del mod">
          <ac:chgData name="Vihansa S.A.S it21134180" userId="c1683f9f-850b-4a7c-8080-f1b972546ffa" providerId="ADAL" clId="{BE20C836-D2FB-4868-B830-84BB1958B208}" dt="2024-02-19T12:36:40.611" v="3546" actId="478"/>
          <ac:spMkLst>
            <pc:docMk/>
            <pc:sldMk cId="4271900850" sldId="315"/>
            <ac:spMk id="3" creationId="{1931D310-4800-DC02-FACB-F407075DD10C}"/>
          </ac:spMkLst>
        </pc:spChg>
        <pc:spChg chg="add del mod">
          <ac:chgData name="Vihansa S.A.S it21134180" userId="c1683f9f-850b-4a7c-8080-f1b972546ffa" providerId="ADAL" clId="{BE20C836-D2FB-4868-B830-84BB1958B208}" dt="2024-02-19T12:36:46.490" v="3548" actId="478"/>
          <ac:spMkLst>
            <pc:docMk/>
            <pc:sldMk cId="4271900850" sldId="315"/>
            <ac:spMk id="4" creationId="{4FBC9D05-4656-983E-DD9D-8BF29EA8AF9F}"/>
          </ac:spMkLst>
        </pc:spChg>
        <pc:spChg chg="mod">
          <ac:chgData name="Vihansa S.A.S it21134180" userId="c1683f9f-850b-4a7c-8080-f1b972546ffa" providerId="ADAL" clId="{BE20C836-D2FB-4868-B830-84BB1958B208}" dt="2024-02-19T12:37:53.309" v="3574" actId="29295"/>
          <ac:spMkLst>
            <pc:docMk/>
            <pc:sldMk cId="4271900850" sldId="315"/>
            <ac:spMk id="6" creationId="{E129A69A-1C97-B78F-DF4D-E8D28CEE980D}"/>
          </ac:spMkLst>
        </pc:spChg>
        <pc:spChg chg="mod">
          <ac:chgData name="Vihansa S.A.S it21134180" userId="c1683f9f-850b-4a7c-8080-f1b972546ffa" providerId="ADAL" clId="{BE20C836-D2FB-4868-B830-84BB1958B208}" dt="2024-02-19T12:43:04.832" v="3613" actId="29295"/>
          <ac:spMkLst>
            <pc:docMk/>
            <pc:sldMk cId="4271900850" sldId="315"/>
            <ac:spMk id="8" creationId="{5F4758B5-120A-0243-AE57-3FCD5A71338F}"/>
          </ac:spMkLst>
        </pc:spChg>
        <pc:spChg chg="mod">
          <ac:chgData name="Vihansa S.A.S it21134180" userId="c1683f9f-850b-4a7c-8080-f1b972546ffa" providerId="ADAL" clId="{BE20C836-D2FB-4868-B830-84BB1958B208}" dt="2024-02-19T12:42:53.740" v="3612" actId="207"/>
          <ac:spMkLst>
            <pc:docMk/>
            <pc:sldMk cId="4271900850" sldId="315"/>
            <ac:spMk id="9" creationId="{8705B7E2-E799-A4AA-0ACF-31311BDFE775}"/>
          </ac:spMkLst>
        </pc:spChg>
        <pc:spChg chg="mod">
          <ac:chgData name="Vihansa S.A.S it21134180" userId="c1683f9f-850b-4a7c-8080-f1b972546ffa" providerId="ADAL" clId="{BE20C836-D2FB-4868-B830-84BB1958B208}" dt="2024-02-19T12:42:39.959" v="3611" actId="207"/>
          <ac:spMkLst>
            <pc:docMk/>
            <pc:sldMk cId="4271900850" sldId="315"/>
            <ac:spMk id="10" creationId="{F0ACEA42-1693-A8EA-C8DD-299568DDA5C9}"/>
          </ac:spMkLst>
        </pc:spChg>
        <pc:spChg chg="del mod">
          <ac:chgData name="Vihansa S.A.S it21134180" userId="c1683f9f-850b-4a7c-8080-f1b972546ffa" providerId="ADAL" clId="{BE20C836-D2FB-4868-B830-84BB1958B208}" dt="2024-02-19T12:41:40.034" v="3608" actId="478"/>
          <ac:spMkLst>
            <pc:docMk/>
            <pc:sldMk cId="4271900850" sldId="315"/>
            <ac:spMk id="11" creationId="{F3FD5F65-7087-DE4D-AE5A-78E79FEB0753}"/>
          </ac:spMkLst>
        </pc:spChg>
        <pc:spChg chg="add mod">
          <ac:chgData name="Vihansa S.A.S it21134180" userId="c1683f9f-850b-4a7c-8080-f1b972546ffa" providerId="ADAL" clId="{BE20C836-D2FB-4868-B830-84BB1958B208}" dt="2024-02-19T12:45:17.384" v="3634" actId="12"/>
          <ac:spMkLst>
            <pc:docMk/>
            <pc:sldMk cId="4271900850" sldId="315"/>
            <ac:spMk id="12" creationId="{F89688AF-B357-4239-C78C-CC33DC9D07CA}"/>
          </ac:spMkLst>
        </pc:spChg>
        <pc:grpChg chg="add del mod">
          <ac:chgData name="Vihansa S.A.S it21134180" userId="c1683f9f-850b-4a7c-8080-f1b972546ffa" providerId="ADAL" clId="{BE20C836-D2FB-4868-B830-84BB1958B208}" dt="2024-02-19T12:38:02.942" v="3575" actId="478"/>
          <ac:grpSpMkLst>
            <pc:docMk/>
            <pc:sldMk cId="4271900850" sldId="315"/>
            <ac:grpSpMk id="5" creationId="{D435D9C1-2010-C087-E9FA-FA677AD4FE7B}"/>
          </ac:grpSpMkLst>
        </pc:grpChg>
        <pc:grpChg chg="add mod">
          <ac:chgData name="Vihansa S.A.S it21134180" userId="c1683f9f-850b-4a7c-8080-f1b972546ffa" providerId="ADAL" clId="{BE20C836-D2FB-4868-B830-84BB1958B208}" dt="2024-02-19T12:41:26.847" v="3605" actId="1076"/>
          <ac:grpSpMkLst>
            <pc:docMk/>
            <pc:sldMk cId="4271900850" sldId="315"/>
            <ac:grpSpMk id="7" creationId="{5070B244-CFD2-693E-BB21-25DAFF04BC04}"/>
          </ac:grpSpMkLst>
        </pc:grpChg>
      </pc:sldChg>
      <pc:sldChg chg="addSp delSp modSp new mod ord">
        <pc:chgData name="Vihansa S.A.S it21134180" userId="c1683f9f-850b-4a7c-8080-f1b972546ffa" providerId="ADAL" clId="{BE20C836-D2FB-4868-B830-84BB1958B208}" dt="2024-02-19T13:16:07.155" v="3812" actId="12"/>
        <pc:sldMkLst>
          <pc:docMk/>
          <pc:sldMk cId="3980854135" sldId="316"/>
        </pc:sldMkLst>
        <pc:spChg chg="add mod">
          <ac:chgData name="Vihansa S.A.S it21134180" userId="c1683f9f-850b-4a7c-8080-f1b972546ffa" providerId="ADAL" clId="{BE20C836-D2FB-4868-B830-84BB1958B208}" dt="2024-02-19T12:58:27.530" v="3695" actId="1076"/>
          <ac:spMkLst>
            <pc:docMk/>
            <pc:sldMk cId="3980854135" sldId="316"/>
            <ac:spMk id="2" creationId="{A2B055BB-FBE0-DFBE-20A4-E9438844F213}"/>
          </ac:spMkLst>
        </pc:spChg>
        <pc:spChg chg="add mod">
          <ac:chgData name="Vihansa S.A.S it21134180" userId="c1683f9f-850b-4a7c-8080-f1b972546ffa" providerId="ADAL" clId="{BE20C836-D2FB-4868-B830-84BB1958B208}" dt="2024-02-19T13:16:07.155" v="3812" actId="12"/>
          <ac:spMkLst>
            <pc:docMk/>
            <pc:sldMk cId="3980854135" sldId="316"/>
            <ac:spMk id="11" creationId="{C133CF8F-8745-F07F-BEA0-486D76E639C7}"/>
          </ac:spMkLst>
        </pc:spChg>
        <pc:picChg chg="add del mod">
          <ac:chgData name="Vihansa S.A.S it21134180" userId="c1683f9f-850b-4a7c-8080-f1b972546ffa" providerId="ADAL" clId="{BE20C836-D2FB-4868-B830-84BB1958B208}" dt="2024-02-19T12:55:11.901" v="3678" actId="478"/>
          <ac:picMkLst>
            <pc:docMk/>
            <pc:sldMk cId="3980854135" sldId="316"/>
            <ac:picMk id="4" creationId="{3577CC18-9B63-C814-E042-91683C0D3FD4}"/>
          </ac:picMkLst>
        </pc:picChg>
        <pc:picChg chg="add del mod">
          <ac:chgData name="Vihansa S.A.S it21134180" userId="c1683f9f-850b-4a7c-8080-f1b972546ffa" providerId="ADAL" clId="{BE20C836-D2FB-4868-B830-84BB1958B208}" dt="2024-02-19T12:53:41.759" v="3673" actId="478"/>
          <ac:picMkLst>
            <pc:docMk/>
            <pc:sldMk cId="3980854135" sldId="316"/>
            <ac:picMk id="6" creationId="{AAED6B2B-48FC-3A2E-E404-102141ECCF1E}"/>
          </ac:picMkLst>
        </pc:picChg>
        <pc:picChg chg="add del mod">
          <ac:chgData name="Vihansa S.A.S it21134180" userId="c1683f9f-850b-4a7c-8080-f1b972546ffa" providerId="ADAL" clId="{BE20C836-D2FB-4868-B830-84BB1958B208}" dt="2024-02-19T12:53:44.798" v="3674" actId="478"/>
          <ac:picMkLst>
            <pc:docMk/>
            <pc:sldMk cId="3980854135" sldId="316"/>
            <ac:picMk id="8" creationId="{CCF64FDB-C366-A5FA-F8CC-31766C227C53}"/>
          </ac:picMkLst>
        </pc:picChg>
        <pc:picChg chg="add mod">
          <ac:chgData name="Vihansa S.A.S it21134180" userId="c1683f9f-850b-4a7c-8080-f1b972546ffa" providerId="ADAL" clId="{BE20C836-D2FB-4868-B830-84BB1958B208}" dt="2024-02-19T12:56:26.830" v="3684" actId="207"/>
          <ac:picMkLst>
            <pc:docMk/>
            <pc:sldMk cId="3980854135" sldId="316"/>
            <ac:picMk id="10" creationId="{5C4042CC-83DE-888D-2F81-53E4D1C44093}"/>
          </ac:picMkLst>
        </pc:picChg>
      </pc:sldChg>
      <pc:sldChg chg="delSp add del mod ord">
        <pc:chgData name="Vihansa S.A.S it21134180" userId="c1683f9f-850b-4a7c-8080-f1b972546ffa" providerId="ADAL" clId="{BE20C836-D2FB-4868-B830-84BB1958B208}" dt="2024-02-19T13:42:52.857" v="4040" actId="47"/>
        <pc:sldMkLst>
          <pc:docMk/>
          <pc:sldMk cId="2259272451" sldId="317"/>
        </pc:sldMkLst>
        <pc:picChg chg="del">
          <ac:chgData name="Vihansa S.A.S it21134180" userId="c1683f9f-850b-4a7c-8080-f1b972546ffa" providerId="ADAL" clId="{BE20C836-D2FB-4868-B830-84BB1958B208}" dt="2024-02-19T13:22:37.292" v="3849" actId="21"/>
          <ac:picMkLst>
            <pc:docMk/>
            <pc:sldMk cId="2259272451" sldId="317"/>
            <ac:picMk id="4" creationId="{4E5D3380-B333-4443-2868-93E5734E1723}"/>
          </ac:picMkLst>
        </pc:picChg>
        <pc:picChg chg="del">
          <ac:chgData name="Vihansa S.A.S it21134180" userId="c1683f9f-850b-4a7c-8080-f1b972546ffa" providerId="ADAL" clId="{BE20C836-D2FB-4868-B830-84BB1958B208}" dt="2024-02-19T13:26:14.627" v="3872" actId="21"/>
          <ac:picMkLst>
            <pc:docMk/>
            <pc:sldMk cId="2259272451" sldId="317"/>
            <ac:picMk id="6" creationId="{ED10F5A9-6ED8-1FEB-842A-A305844228E0}"/>
          </ac:picMkLst>
        </pc:picChg>
      </pc:sldChg>
      <pc:sldChg chg="addSp delSp modSp new mod ord">
        <pc:chgData name="Vihansa S.A.S it21134180" userId="c1683f9f-850b-4a7c-8080-f1b972546ffa" providerId="ADAL" clId="{BE20C836-D2FB-4868-B830-84BB1958B208}" dt="2024-02-19T13:11:49.663" v="3799" actId="29295"/>
        <pc:sldMkLst>
          <pc:docMk/>
          <pc:sldMk cId="2037371820" sldId="318"/>
        </pc:sldMkLst>
        <pc:spChg chg="add del mod">
          <ac:chgData name="Vihansa S.A.S it21134180" userId="c1683f9f-850b-4a7c-8080-f1b972546ffa" providerId="ADAL" clId="{BE20C836-D2FB-4868-B830-84BB1958B208}" dt="2024-02-19T12:59:14.189" v="3701"/>
          <ac:spMkLst>
            <pc:docMk/>
            <pc:sldMk cId="2037371820" sldId="318"/>
            <ac:spMk id="2" creationId="{580F10C3-4A4F-1F80-6B26-A5C15FB9515A}"/>
          </ac:spMkLst>
        </pc:spChg>
        <pc:spChg chg="add mod">
          <ac:chgData name="Vihansa S.A.S it21134180" userId="c1683f9f-850b-4a7c-8080-f1b972546ffa" providerId="ADAL" clId="{BE20C836-D2FB-4868-B830-84BB1958B208}" dt="2024-02-19T13:07:29.615" v="3766" actId="1076"/>
          <ac:spMkLst>
            <pc:docMk/>
            <pc:sldMk cId="2037371820" sldId="318"/>
            <ac:spMk id="3" creationId="{2A52F1E5-9C16-4D9A-DD8A-AE7CB8AA92C2}"/>
          </ac:spMkLst>
        </pc:spChg>
        <pc:spChg chg="add mod">
          <ac:chgData name="Vihansa S.A.S it21134180" userId="c1683f9f-850b-4a7c-8080-f1b972546ffa" providerId="ADAL" clId="{BE20C836-D2FB-4868-B830-84BB1958B208}" dt="2024-02-19T13:03:31.646" v="3745" actId="1076"/>
          <ac:spMkLst>
            <pc:docMk/>
            <pc:sldMk cId="2037371820" sldId="318"/>
            <ac:spMk id="6" creationId="{5BC03FE6-BAE8-EE92-680C-A430A30B6A86}"/>
          </ac:spMkLst>
        </pc:spChg>
        <pc:spChg chg="add mod">
          <ac:chgData name="Vihansa S.A.S it21134180" userId="c1683f9f-850b-4a7c-8080-f1b972546ffa" providerId="ADAL" clId="{BE20C836-D2FB-4868-B830-84BB1958B208}" dt="2024-02-19T13:04:09.117" v="3750" actId="13822"/>
          <ac:spMkLst>
            <pc:docMk/>
            <pc:sldMk cId="2037371820" sldId="318"/>
            <ac:spMk id="7" creationId="{260FD0F3-1FB8-96C4-741E-5554BB02009E}"/>
          </ac:spMkLst>
        </pc:spChg>
        <pc:spChg chg="add mod">
          <ac:chgData name="Vihansa S.A.S it21134180" userId="c1683f9f-850b-4a7c-8080-f1b972546ffa" providerId="ADAL" clId="{BE20C836-D2FB-4868-B830-84BB1958B208}" dt="2024-02-19T13:10:37.102" v="3782" actId="1076"/>
          <ac:spMkLst>
            <pc:docMk/>
            <pc:sldMk cId="2037371820" sldId="318"/>
            <ac:spMk id="10" creationId="{4F86178E-0F35-44A7-ADE5-B48D8CF237A8}"/>
          </ac:spMkLst>
        </pc:spChg>
        <pc:spChg chg="add del">
          <ac:chgData name="Vihansa S.A.S it21134180" userId="c1683f9f-850b-4a7c-8080-f1b972546ffa" providerId="ADAL" clId="{BE20C836-D2FB-4868-B830-84BB1958B208}" dt="2024-02-19T13:08:14.220" v="3770" actId="478"/>
          <ac:spMkLst>
            <pc:docMk/>
            <pc:sldMk cId="2037371820" sldId="318"/>
            <ac:spMk id="11" creationId="{C599CC1E-E72D-E218-276D-9CA26B597637}"/>
          </ac:spMkLst>
        </pc:spChg>
        <pc:spChg chg="add mod ord">
          <ac:chgData name="Vihansa S.A.S it21134180" userId="c1683f9f-850b-4a7c-8080-f1b972546ffa" providerId="ADAL" clId="{BE20C836-D2FB-4868-B830-84BB1958B208}" dt="2024-02-19T13:10:44.155" v="3784" actId="167"/>
          <ac:spMkLst>
            <pc:docMk/>
            <pc:sldMk cId="2037371820" sldId="318"/>
            <ac:spMk id="12" creationId="{20D5EDC6-505E-A02F-66DC-0816B8A47500}"/>
          </ac:spMkLst>
        </pc:spChg>
        <pc:picChg chg="add mod">
          <ac:chgData name="Vihansa S.A.S it21134180" userId="c1683f9f-850b-4a7c-8080-f1b972546ffa" providerId="ADAL" clId="{BE20C836-D2FB-4868-B830-84BB1958B208}" dt="2024-02-19T13:11:49.663" v="3799" actId="29295"/>
          <ac:picMkLst>
            <pc:docMk/>
            <pc:sldMk cId="2037371820" sldId="318"/>
            <ac:picMk id="5" creationId="{2361FD71-ED1A-B9A0-B3BB-27BA3BB0E43F}"/>
          </ac:picMkLst>
        </pc:picChg>
        <pc:cxnChg chg="add mod">
          <ac:chgData name="Vihansa S.A.S it21134180" userId="c1683f9f-850b-4a7c-8080-f1b972546ffa" providerId="ADAL" clId="{BE20C836-D2FB-4868-B830-84BB1958B208}" dt="2024-02-19T13:04:31.213" v="3753" actId="13822"/>
          <ac:cxnSpMkLst>
            <pc:docMk/>
            <pc:sldMk cId="2037371820" sldId="318"/>
            <ac:cxnSpMk id="9" creationId="{ED6B3138-A083-83C0-F0E1-C792BED12806}"/>
          </ac:cxnSpMkLst>
        </pc:cxnChg>
      </pc:sldChg>
      <pc:sldChg chg="modSp mod">
        <pc:chgData name="Vihansa S.A.S it21134180" userId="c1683f9f-850b-4a7c-8080-f1b972546ffa" providerId="ADAL" clId="{BE20C836-D2FB-4868-B830-84BB1958B208}" dt="2024-02-19T16:03:00.992" v="4476" actId="255"/>
        <pc:sldMkLst>
          <pc:docMk/>
          <pc:sldMk cId="4270222579" sldId="319"/>
        </pc:sldMkLst>
        <pc:spChg chg="mod">
          <ac:chgData name="Vihansa S.A.S it21134180" userId="c1683f9f-850b-4a7c-8080-f1b972546ffa" providerId="ADAL" clId="{BE20C836-D2FB-4868-B830-84BB1958B208}" dt="2024-02-19T16:03:00.992" v="4476" actId="255"/>
          <ac:spMkLst>
            <pc:docMk/>
            <pc:sldMk cId="4270222579" sldId="319"/>
            <ac:spMk id="5" creationId="{6FCBCB7C-64DF-36EB-ACE7-E7B5C0F2E22F}"/>
          </ac:spMkLst>
        </pc:spChg>
        <pc:spChg chg="mod">
          <ac:chgData name="Vihansa S.A.S it21134180" userId="c1683f9f-850b-4a7c-8080-f1b972546ffa" providerId="ADAL" clId="{BE20C836-D2FB-4868-B830-84BB1958B208}" dt="2024-02-19T16:02:48.559" v="4475" actId="27636"/>
          <ac:spMkLst>
            <pc:docMk/>
            <pc:sldMk cId="4270222579" sldId="319"/>
            <ac:spMk id="6" creationId="{E1ADC146-8E6C-4E19-16C3-E8FBA52EAEF7}"/>
          </ac:spMkLst>
        </pc:spChg>
      </pc:sldChg>
      <pc:sldChg chg="delSp mod">
        <pc:chgData name="Vihansa S.A.S it21134180" userId="c1683f9f-850b-4a7c-8080-f1b972546ffa" providerId="ADAL" clId="{BE20C836-D2FB-4868-B830-84BB1958B208}" dt="2024-02-20T18:25:09.126" v="4629" actId="478"/>
        <pc:sldMkLst>
          <pc:docMk/>
          <pc:sldMk cId="3774172978" sldId="321"/>
        </pc:sldMkLst>
        <pc:spChg chg="del">
          <ac:chgData name="Vihansa S.A.S it21134180" userId="c1683f9f-850b-4a7c-8080-f1b972546ffa" providerId="ADAL" clId="{BE20C836-D2FB-4868-B830-84BB1958B208}" dt="2024-02-20T18:25:07.730" v="4628" actId="478"/>
          <ac:spMkLst>
            <pc:docMk/>
            <pc:sldMk cId="3774172978" sldId="321"/>
            <ac:spMk id="7" creationId="{26395167-0460-4791-89B4-35811644B6FC}"/>
          </ac:spMkLst>
        </pc:spChg>
        <pc:spChg chg="del">
          <ac:chgData name="Vihansa S.A.S it21134180" userId="c1683f9f-850b-4a7c-8080-f1b972546ffa" providerId="ADAL" clId="{BE20C836-D2FB-4868-B830-84BB1958B208}" dt="2024-02-20T18:25:04.083" v="4626" actId="478"/>
          <ac:spMkLst>
            <pc:docMk/>
            <pc:sldMk cId="3774172978" sldId="321"/>
            <ac:spMk id="10" creationId="{6AADBB41-0281-DB8B-47F9-F48232AB58EE}"/>
          </ac:spMkLst>
        </pc:spChg>
        <pc:grpChg chg="del">
          <ac:chgData name="Vihansa S.A.S it21134180" userId="c1683f9f-850b-4a7c-8080-f1b972546ffa" providerId="ADAL" clId="{BE20C836-D2FB-4868-B830-84BB1958B208}" dt="2024-02-20T18:25:09.126" v="4629" actId="478"/>
          <ac:grpSpMkLst>
            <pc:docMk/>
            <pc:sldMk cId="3774172978" sldId="321"/>
            <ac:grpSpMk id="2" creationId="{98367AA9-82E2-98AD-FFFE-5936074A7746}"/>
          </ac:grpSpMkLst>
        </pc:grpChg>
        <pc:grpChg chg="del">
          <ac:chgData name="Vihansa S.A.S it21134180" userId="c1683f9f-850b-4a7c-8080-f1b972546ffa" providerId="ADAL" clId="{BE20C836-D2FB-4868-B830-84BB1958B208}" dt="2024-02-20T18:25:05.378" v="4627" actId="478"/>
          <ac:grpSpMkLst>
            <pc:docMk/>
            <pc:sldMk cId="3774172978" sldId="321"/>
            <ac:grpSpMk id="8" creationId="{9C934D7F-2DA1-126F-EDB6-3EF8F34199E2}"/>
          </ac:grpSpMkLst>
        </pc:grpChg>
      </pc:sldChg>
      <pc:sldChg chg="modSp mod">
        <pc:chgData name="Vihansa S.A.S it21134180" userId="c1683f9f-850b-4a7c-8080-f1b972546ffa" providerId="ADAL" clId="{BE20C836-D2FB-4868-B830-84BB1958B208}" dt="2024-02-19T16:00:59.685" v="4471" actId="255"/>
        <pc:sldMkLst>
          <pc:docMk/>
          <pc:sldMk cId="3563183992" sldId="322"/>
        </pc:sldMkLst>
        <pc:spChg chg="mod">
          <ac:chgData name="Vihansa S.A.S it21134180" userId="c1683f9f-850b-4a7c-8080-f1b972546ffa" providerId="ADAL" clId="{BE20C836-D2FB-4868-B830-84BB1958B208}" dt="2024-02-19T16:00:43.744" v="4468" actId="27636"/>
          <ac:spMkLst>
            <pc:docMk/>
            <pc:sldMk cId="3563183992" sldId="322"/>
            <ac:spMk id="3" creationId="{F1DCD2D6-8870-B3C7-D529-A37BE2A22C62}"/>
          </ac:spMkLst>
        </pc:spChg>
        <pc:spChg chg="mod">
          <ac:chgData name="Vihansa S.A.S it21134180" userId="c1683f9f-850b-4a7c-8080-f1b972546ffa" providerId="ADAL" clId="{BE20C836-D2FB-4868-B830-84BB1958B208}" dt="2024-02-19T16:00:59.685" v="4471" actId="255"/>
          <ac:spMkLst>
            <pc:docMk/>
            <pc:sldMk cId="3563183992" sldId="322"/>
            <ac:spMk id="5" creationId="{93C45FF3-D9B3-4738-1E42-2338C700B1CB}"/>
          </ac:spMkLst>
        </pc:spChg>
        <pc:spChg chg="mod">
          <ac:chgData name="Vihansa S.A.S it21134180" userId="c1683f9f-850b-4a7c-8080-f1b972546ffa" providerId="ADAL" clId="{BE20C836-D2FB-4868-B830-84BB1958B208}" dt="2024-02-19T16:00:35.449" v="4466" actId="27636"/>
          <ac:spMkLst>
            <pc:docMk/>
            <pc:sldMk cId="3563183992" sldId="322"/>
            <ac:spMk id="6" creationId="{9F477216-D833-B976-5DB0-E04C52A5B56E}"/>
          </ac:spMkLst>
        </pc:spChg>
      </pc:sldChg>
      <pc:sldChg chg="modSp">
        <pc:chgData name="Vihansa S.A.S it21134180" userId="c1683f9f-850b-4a7c-8080-f1b972546ffa" providerId="ADAL" clId="{BE20C836-D2FB-4868-B830-84BB1958B208}" dt="2024-02-20T18:52:44.797" v="5399" actId="2711"/>
        <pc:sldMkLst>
          <pc:docMk/>
          <pc:sldMk cId="2215447918" sldId="331"/>
        </pc:sldMkLst>
        <pc:graphicFrameChg chg="mod">
          <ac:chgData name="Vihansa S.A.S it21134180" userId="c1683f9f-850b-4a7c-8080-f1b972546ffa" providerId="ADAL" clId="{BE20C836-D2FB-4868-B830-84BB1958B208}" dt="2024-02-20T18:52:44.797" v="5399" actId="2711"/>
          <ac:graphicFrameMkLst>
            <pc:docMk/>
            <pc:sldMk cId="2215447918" sldId="331"/>
            <ac:graphicFrameMk id="3" creationId="{1D886D61-F5EC-4FDF-897A-2E005A99C59F}"/>
          </ac:graphicFrameMkLst>
        </pc:graphicFrameChg>
      </pc:sldChg>
      <pc:sldChg chg="addSp delSp modSp mod">
        <pc:chgData name="Vihansa S.A.S it21134180" userId="c1683f9f-850b-4a7c-8080-f1b972546ffa" providerId="ADAL" clId="{BE20C836-D2FB-4868-B830-84BB1958B208}" dt="2024-02-20T18:36:51.703" v="4898" actId="5793"/>
        <pc:sldMkLst>
          <pc:docMk/>
          <pc:sldMk cId="3919070580" sldId="332"/>
        </pc:sldMkLst>
        <pc:spChg chg="mod">
          <ac:chgData name="Vihansa S.A.S it21134180" userId="c1683f9f-850b-4a7c-8080-f1b972546ffa" providerId="ADAL" clId="{BE20C836-D2FB-4868-B830-84BB1958B208}" dt="2024-02-20T18:33:18.279" v="4658" actId="14100"/>
          <ac:spMkLst>
            <pc:docMk/>
            <pc:sldMk cId="3919070580" sldId="332"/>
            <ac:spMk id="5" creationId="{53CB4F28-0D88-9530-AF29-9AB502E3240E}"/>
          </ac:spMkLst>
        </pc:spChg>
        <pc:spChg chg="mod">
          <ac:chgData name="Vihansa S.A.S it21134180" userId="c1683f9f-850b-4a7c-8080-f1b972546ffa" providerId="ADAL" clId="{BE20C836-D2FB-4868-B830-84BB1958B208}" dt="2024-02-20T18:36:51.703" v="4898" actId="5793"/>
          <ac:spMkLst>
            <pc:docMk/>
            <pc:sldMk cId="3919070580" sldId="332"/>
            <ac:spMk id="6" creationId="{F6F53203-1244-E365-FA8E-26B39ED32DB2}"/>
          </ac:spMkLst>
        </pc:spChg>
        <pc:spChg chg="del">
          <ac:chgData name="Vihansa S.A.S it21134180" userId="c1683f9f-850b-4a7c-8080-f1b972546ffa" providerId="ADAL" clId="{BE20C836-D2FB-4868-B830-84BB1958B208}" dt="2024-02-20T18:26:22.732" v="4632" actId="478"/>
          <ac:spMkLst>
            <pc:docMk/>
            <pc:sldMk cId="3919070580" sldId="332"/>
            <ac:spMk id="7" creationId="{6B2DD038-D3C2-E982-9A3D-9231F35914EB}"/>
          </ac:spMkLst>
        </pc:spChg>
        <pc:spChg chg="add mod">
          <ac:chgData name="Vihansa S.A.S it21134180" userId="c1683f9f-850b-4a7c-8080-f1b972546ffa" providerId="ADAL" clId="{BE20C836-D2FB-4868-B830-84BB1958B208}" dt="2024-02-20T18:33:43.273" v="4661" actId="1076"/>
          <ac:spMkLst>
            <pc:docMk/>
            <pc:sldMk cId="3919070580" sldId="332"/>
            <ac:spMk id="8" creationId="{B30F4A58-1C4A-43A2-8EBE-50BD2F28B711}"/>
          </ac:spMkLst>
        </pc:spChg>
        <pc:spChg chg="add mod ord">
          <ac:chgData name="Vihansa S.A.S it21134180" userId="c1683f9f-850b-4a7c-8080-f1b972546ffa" providerId="ADAL" clId="{BE20C836-D2FB-4868-B830-84BB1958B208}" dt="2024-02-20T18:33:29.603" v="4659" actId="1076"/>
          <ac:spMkLst>
            <pc:docMk/>
            <pc:sldMk cId="3919070580" sldId="332"/>
            <ac:spMk id="9" creationId="{30045BBF-5838-0D65-61E9-11DC7853D62B}"/>
          </ac:spMkLst>
        </pc:spChg>
        <pc:spChg chg="del">
          <ac:chgData name="Vihansa S.A.S it21134180" userId="c1683f9f-850b-4a7c-8080-f1b972546ffa" providerId="ADAL" clId="{BE20C836-D2FB-4868-B830-84BB1958B208}" dt="2024-02-20T18:26:20.691" v="4631" actId="478"/>
          <ac:spMkLst>
            <pc:docMk/>
            <pc:sldMk cId="3919070580" sldId="332"/>
            <ac:spMk id="10" creationId="{D4452504-B6C9-48F8-CA20-544396491B9C}"/>
          </ac:spMkLst>
        </pc:spChg>
        <pc:picChg chg="add mod">
          <ac:chgData name="Vihansa S.A.S it21134180" userId="c1683f9f-850b-4a7c-8080-f1b972546ffa" providerId="ADAL" clId="{BE20C836-D2FB-4868-B830-84BB1958B208}" dt="2024-02-20T18:33:38.196" v="4660" actId="1076"/>
          <ac:picMkLst>
            <pc:docMk/>
            <pc:sldMk cId="3919070580" sldId="332"/>
            <ac:picMk id="3" creationId="{2E66262B-1F0E-368B-4DE7-61798F44CE25}"/>
          </ac:picMkLst>
        </pc:picChg>
      </pc:sldChg>
      <pc:sldChg chg="delSp mod">
        <pc:chgData name="Vihansa S.A.S it21134180" userId="c1683f9f-850b-4a7c-8080-f1b972546ffa" providerId="ADAL" clId="{BE20C836-D2FB-4868-B830-84BB1958B208}" dt="2024-02-20T18:25:58.261" v="4630" actId="478"/>
        <pc:sldMkLst>
          <pc:docMk/>
          <pc:sldMk cId="3281564486" sldId="333"/>
        </pc:sldMkLst>
        <pc:picChg chg="del">
          <ac:chgData name="Vihansa S.A.S it21134180" userId="c1683f9f-850b-4a7c-8080-f1b972546ffa" providerId="ADAL" clId="{BE20C836-D2FB-4868-B830-84BB1958B208}" dt="2024-02-20T18:25:58.261" v="4630" actId="478"/>
          <ac:picMkLst>
            <pc:docMk/>
            <pc:sldMk cId="3281564486" sldId="333"/>
            <ac:picMk id="3" creationId="{446E5533-0F4A-2879-E103-1E74E742B97A}"/>
          </ac:picMkLst>
        </pc:picChg>
      </pc:sldChg>
      <pc:sldChg chg="new del">
        <pc:chgData name="Vihansa S.A.S it21134180" userId="c1683f9f-850b-4a7c-8080-f1b972546ffa" providerId="ADAL" clId="{BE20C836-D2FB-4868-B830-84BB1958B208}" dt="2024-02-20T18:43:37.616" v="4941" actId="680"/>
        <pc:sldMkLst>
          <pc:docMk/>
          <pc:sldMk cId="622576239" sldId="334"/>
        </pc:sldMkLst>
      </pc:sldChg>
      <pc:sldChg chg="modSp add mod">
        <pc:chgData name="Vihansa S.A.S it21134180" userId="c1683f9f-850b-4a7c-8080-f1b972546ffa" providerId="ADAL" clId="{BE20C836-D2FB-4868-B830-84BB1958B208}" dt="2024-02-20T19:15:12.005" v="5471" actId="20577"/>
        <pc:sldMkLst>
          <pc:docMk/>
          <pc:sldMk cId="3313399232" sldId="334"/>
        </pc:sldMkLst>
        <pc:spChg chg="mod">
          <ac:chgData name="Vihansa S.A.S it21134180" userId="c1683f9f-850b-4a7c-8080-f1b972546ffa" providerId="ADAL" clId="{BE20C836-D2FB-4868-B830-84BB1958B208}" dt="2024-02-20T19:11:04.935" v="5457" actId="14100"/>
          <ac:spMkLst>
            <pc:docMk/>
            <pc:sldMk cId="3313399232" sldId="334"/>
            <ac:spMk id="2" creationId="{A1B0EDA9-632E-AC51-CDBD-47189A0F1743}"/>
          </ac:spMkLst>
        </pc:spChg>
        <pc:spChg chg="mod">
          <ac:chgData name="Vihansa S.A.S it21134180" userId="c1683f9f-850b-4a7c-8080-f1b972546ffa" providerId="ADAL" clId="{BE20C836-D2FB-4868-B830-84BB1958B208}" dt="2024-02-20T19:15:12.005" v="5471" actId="20577"/>
          <ac:spMkLst>
            <pc:docMk/>
            <pc:sldMk cId="3313399232" sldId="334"/>
            <ac:spMk id="3" creationId="{C89EA8A3-8AEF-3480-7C77-6C439DBDE306}"/>
          </ac:spMkLst>
        </pc:spChg>
      </pc:sldChg>
    </pc:docChg>
  </pc:docChgLst>
  <pc:docChgLst>
    <pc:chgData name="Christy H M it21127946" userId="S::it21127946@my.sliit.lk::0c28b57a-5422-48ba-bc51-ab4e3c7f524d" providerId="AD" clId="Web-{E9C492F7-ECB1-4D82-9943-BE5B125D5664}"/>
    <pc:docChg chg="mod modSld">
      <pc:chgData name="Christy H M it21127946" userId="S::it21127946@my.sliit.lk::0c28b57a-5422-48ba-bc51-ab4e3c7f524d" providerId="AD" clId="Web-{E9C492F7-ECB1-4D82-9943-BE5B125D5664}" dt="2024-02-20T11:11:51.033" v="102" actId="20577"/>
      <pc:docMkLst>
        <pc:docMk/>
      </pc:docMkLst>
      <pc:sldChg chg="mod modShow modCm">
        <pc:chgData name="Christy H M it21127946" userId="S::it21127946@my.sliit.lk::0c28b57a-5422-48ba-bc51-ab4e3c7f524d" providerId="AD" clId="Web-{E9C492F7-ECB1-4D82-9943-BE5B125D5664}" dt="2024-02-20T11:06:50.803" v="2"/>
        <pc:sldMkLst>
          <pc:docMk/>
          <pc:sldMk cId="4271900850" sldId="31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Christy H M it21127946" userId="S::it21127946@my.sliit.lk::0c28b57a-5422-48ba-bc51-ab4e3c7f524d" providerId="AD" clId="Web-{E9C492F7-ECB1-4D82-9943-BE5B125D5664}" dt="2024-02-20T11:06:32.224" v="1"/>
              <pc2:cmMkLst xmlns:pc2="http://schemas.microsoft.com/office/powerpoint/2019/9/main/command">
                <pc:docMk/>
                <pc:sldMk cId="4271900850" sldId="315"/>
                <pc2:cmMk id="{9CAE06D8-8155-45C1-9CAD-831CF6DC13BC}"/>
              </pc2:cmMkLst>
              <pc226:cmRplyChg chg="add">
                <pc226:chgData name="Christy H M it21127946" userId="S::it21127946@my.sliit.lk::0c28b57a-5422-48ba-bc51-ab4e3c7f524d" providerId="AD" clId="Web-{E9C492F7-ECB1-4D82-9943-BE5B125D5664}" dt="2024-02-20T11:06:32.224" v="1"/>
                <pc2:cmRplyMkLst xmlns:pc2="http://schemas.microsoft.com/office/powerpoint/2019/9/main/command">
                  <pc:docMk/>
                  <pc:sldMk cId="4271900850" sldId="315"/>
                  <pc2:cmMk id="{9CAE06D8-8155-45C1-9CAD-831CF6DC13BC}"/>
                  <pc2:cmRplyMk id="{71697504-A525-40D0-A027-A725E2AE7C40}"/>
                </pc2:cmRplyMkLst>
              </pc226:cmRplyChg>
            </pc226:cmChg>
          </p:ext>
        </pc:extLst>
      </pc:sldChg>
      <pc:sldChg chg="modSp">
        <pc:chgData name="Christy H M it21127946" userId="S::it21127946@my.sliit.lk::0c28b57a-5422-48ba-bc51-ab4e3c7f524d" providerId="AD" clId="Web-{E9C492F7-ECB1-4D82-9943-BE5B125D5664}" dt="2024-02-20T11:11:51.033" v="102" actId="20577"/>
        <pc:sldMkLst>
          <pc:docMk/>
          <pc:sldMk cId="1627616392" sldId="326"/>
        </pc:sldMkLst>
        <pc:graphicFrameChg chg="modGraphic">
          <ac:chgData name="Christy H M it21127946" userId="S::it21127946@my.sliit.lk::0c28b57a-5422-48ba-bc51-ab4e3c7f524d" providerId="AD" clId="Web-{E9C492F7-ECB1-4D82-9943-BE5B125D5664}" dt="2024-02-20T11:11:51.033" v="102" actId="20577"/>
          <ac:graphicFrameMkLst>
            <pc:docMk/>
            <pc:sldMk cId="1627616392" sldId="326"/>
            <ac:graphicFrameMk id="3" creationId="{1D886D61-F5EC-4FDF-897A-2E005A99C59F}"/>
          </ac:graphicFrameMkLst>
        </pc:graphicFrameChg>
      </pc:sldChg>
    </pc:docChg>
  </pc:docChgLst>
  <pc:docChgLst>
    <pc:chgData name="Wijeratne D.M.S.D it21138386" userId="45fd3dc1-0149-44fd-a853-d125b9b9ad8c" providerId="ADAL" clId="{1F305CA8-DC16-4387-AD96-14E01766FDEF}"/>
    <pc:docChg chg="undo redo custSel addSld delSld modSld sldOrd">
      <pc:chgData name="Wijeratne D.M.S.D it21138386" userId="45fd3dc1-0149-44fd-a853-d125b9b9ad8c" providerId="ADAL" clId="{1F305CA8-DC16-4387-AD96-14E01766FDEF}" dt="2024-02-21T09:07:22.008" v="5734" actId="1076"/>
      <pc:docMkLst>
        <pc:docMk/>
      </pc:docMkLst>
      <pc:sldChg chg="addSp delSp modSp mod setBg addCm modCm">
        <pc:chgData name="Wijeratne D.M.S.D it21138386" userId="45fd3dc1-0149-44fd-a853-d125b9b9ad8c" providerId="ADAL" clId="{1F305CA8-DC16-4387-AD96-14E01766FDEF}" dt="2024-02-21T04:30:01.830" v="5729" actId="207"/>
        <pc:sldMkLst>
          <pc:docMk/>
          <pc:sldMk cId="3813887311" sldId="277"/>
        </pc:sldMkLst>
        <pc:spChg chg="mod">
          <ac:chgData name="Wijeratne D.M.S.D it21138386" userId="45fd3dc1-0149-44fd-a853-d125b9b9ad8c" providerId="ADAL" clId="{1F305CA8-DC16-4387-AD96-14E01766FDEF}" dt="2024-02-21T04:30:01.830" v="5729" actId="207"/>
          <ac:spMkLst>
            <pc:docMk/>
            <pc:sldMk cId="3813887311" sldId="277"/>
            <ac:spMk id="4" creationId="{B475E098-F3D0-453C-BBF5-A7C840F21FD8}"/>
          </ac:spMkLst>
        </pc:spChg>
        <pc:spChg chg="mod">
          <ac:chgData name="Wijeratne D.M.S.D it21138386" userId="45fd3dc1-0149-44fd-a853-d125b9b9ad8c" providerId="ADAL" clId="{1F305CA8-DC16-4387-AD96-14E01766FDEF}" dt="2024-02-21T04:29:48.915" v="5728" actId="207"/>
          <ac:spMkLst>
            <pc:docMk/>
            <pc:sldMk cId="3813887311" sldId="277"/>
            <ac:spMk id="5" creationId="{288F3F03-40A0-499D-BDCC-A8E886D9D7C4}"/>
          </ac:spMkLst>
        </pc:spChg>
        <pc:spChg chg="mod">
          <ac:chgData name="Wijeratne D.M.S.D it21138386" userId="45fd3dc1-0149-44fd-a853-d125b9b9ad8c" providerId="ADAL" clId="{1F305CA8-DC16-4387-AD96-14E01766FDEF}" dt="2024-02-21T03:56:50.067" v="5208" actId="207"/>
          <ac:spMkLst>
            <pc:docMk/>
            <pc:sldMk cId="3813887311" sldId="277"/>
            <ac:spMk id="6" creationId="{539CCD64-04CA-8987-1E0B-AFE474FA86B6}"/>
          </ac:spMkLst>
        </pc:spChg>
        <pc:picChg chg="add del mod">
          <ac:chgData name="Wijeratne D.M.S.D it21138386" userId="45fd3dc1-0149-44fd-a853-d125b9b9ad8c" providerId="ADAL" clId="{1F305CA8-DC16-4387-AD96-14E01766FDEF}" dt="2024-02-21T04:24:49.408" v="5569" actId="478"/>
          <ac:picMkLst>
            <pc:docMk/>
            <pc:sldMk cId="3813887311" sldId="277"/>
            <ac:picMk id="3" creationId="{89C8DB93-3112-539A-27C4-931E782C1332}"/>
          </ac:picMkLst>
        </pc:picChg>
        <pc:picChg chg="add del mod">
          <ac:chgData name="Wijeratne D.M.S.D it21138386" userId="45fd3dc1-0149-44fd-a853-d125b9b9ad8c" providerId="ADAL" clId="{1F305CA8-DC16-4387-AD96-14E01766FDEF}" dt="2024-02-21T04:24:50.371" v="5570" actId="478"/>
          <ac:picMkLst>
            <pc:docMk/>
            <pc:sldMk cId="3813887311" sldId="277"/>
            <ac:picMk id="8" creationId="{7D7777CE-B637-B630-A19A-B24CE0176FF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ijeratne D.M.S.D it21138386" userId="45fd3dc1-0149-44fd-a853-d125b9b9ad8c" providerId="ADAL" clId="{1F305CA8-DC16-4387-AD96-14E01766FDEF}" dt="2024-02-21T04:26:33.153" v="5635" actId="20577"/>
              <pc2:cmMkLst xmlns:pc2="http://schemas.microsoft.com/office/powerpoint/2019/9/main/command">
                <pc:docMk/>
                <pc:sldMk cId="3813887311" sldId="277"/>
                <pc2:cmMk id="{067B8F2A-B009-4957-AD1E-0A9E70F2DB05}"/>
              </pc2:cmMkLst>
            </pc226:cmChg>
          </p:ext>
        </pc:extLst>
      </pc:sldChg>
      <pc:sldChg chg="addSp delSp modSp mod ord">
        <pc:chgData name="Wijeratne D.M.S.D it21138386" userId="45fd3dc1-0149-44fd-a853-d125b9b9ad8c" providerId="ADAL" clId="{1F305CA8-DC16-4387-AD96-14E01766FDEF}" dt="2024-02-20T11:08:55.680" v="2601" actId="20577"/>
        <pc:sldMkLst>
          <pc:docMk/>
          <pc:sldMk cId="3250214859" sldId="284"/>
        </pc:sldMkLst>
        <pc:spChg chg="mod">
          <ac:chgData name="Wijeratne D.M.S.D it21138386" userId="45fd3dc1-0149-44fd-a853-d125b9b9ad8c" providerId="ADAL" clId="{1F305CA8-DC16-4387-AD96-14E01766FDEF}" dt="2024-02-20T11:08:55.680" v="2601" actId="20577"/>
          <ac:spMkLst>
            <pc:docMk/>
            <pc:sldMk cId="3250214859" sldId="284"/>
            <ac:spMk id="3" creationId="{BEF3D551-122C-4719-815B-4B734524ED38}"/>
          </ac:spMkLst>
        </pc:spChg>
        <pc:spChg chg="add del">
          <ac:chgData name="Wijeratne D.M.S.D it21138386" userId="45fd3dc1-0149-44fd-a853-d125b9b9ad8c" providerId="ADAL" clId="{1F305CA8-DC16-4387-AD96-14E01766FDEF}" dt="2024-02-19T14:25:43.884" v="171" actId="22"/>
          <ac:spMkLst>
            <pc:docMk/>
            <pc:sldMk cId="3250214859" sldId="284"/>
            <ac:spMk id="5" creationId="{7223F57C-3D42-FC04-BB22-E37CF4CD3B3C}"/>
          </ac:spMkLst>
        </pc:spChg>
      </pc:sldChg>
      <pc:sldChg chg="modSp mod ord">
        <pc:chgData name="Wijeratne D.M.S.D it21138386" userId="45fd3dc1-0149-44fd-a853-d125b9b9ad8c" providerId="ADAL" clId="{1F305CA8-DC16-4387-AD96-14E01766FDEF}" dt="2024-02-21T09:06:55.716" v="5731"/>
        <pc:sldMkLst>
          <pc:docMk/>
          <pc:sldMk cId="1239560717" sldId="285"/>
        </pc:sldMkLst>
        <pc:spChg chg="mod">
          <ac:chgData name="Wijeratne D.M.S.D it21138386" userId="45fd3dc1-0149-44fd-a853-d125b9b9ad8c" providerId="ADAL" clId="{1F305CA8-DC16-4387-AD96-14E01766FDEF}" dt="2024-02-20T10:14:07.224" v="2582" actId="255"/>
          <ac:spMkLst>
            <pc:docMk/>
            <pc:sldMk cId="1239560717" sldId="285"/>
            <ac:spMk id="5" creationId="{22F6FBBB-4C77-4A4B-BE54-96D3B0DF3BB7}"/>
          </ac:spMkLst>
        </pc:spChg>
        <pc:spChg chg="mod">
          <ac:chgData name="Wijeratne D.M.S.D it21138386" userId="45fd3dc1-0149-44fd-a853-d125b9b9ad8c" providerId="ADAL" clId="{1F305CA8-DC16-4387-AD96-14E01766FDEF}" dt="2024-02-20T10:14:26.434" v="2583" actId="255"/>
          <ac:spMkLst>
            <pc:docMk/>
            <pc:sldMk cId="1239560717" sldId="285"/>
            <ac:spMk id="6" creationId="{F7E461F4-E6D8-4801-94AA-9B72FC99FFED}"/>
          </ac:spMkLst>
        </pc:spChg>
      </pc:sldChg>
      <pc:sldChg chg="del">
        <pc:chgData name="Wijeratne D.M.S.D it21138386" userId="45fd3dc1-0149-44fd-a853-d125b9b9ad8c" providerId="ADAL" clId="{1F305CA8-DC16-4387-AD96-14E01766FDEF}" dt="2024-02-21T03:12:25.621" v="4738" actId="2696"/>
        <pc:sldMkLst>
          <pc:docMk/>
          <pc:sldMk cId="37212161" sldId="286"/>
        </pc:sldMkLst>
      </pc:sldChg>
      <pc:sldChg chg="addSp delSp modSp mod setBg">
        <pc:chgData name="Wijeratne D.M.S.D it21138386" userId="45fd3dc1-0149-44fd-a853-d125b9b9ad8c" providerId="ADAL" clId="{1F305CA8-DC16-4387-AD96-14E01766FDEF}" dt="2024-02-20T18:55:25.289" v="4489" actId="478"/>
        <pc:sldMkLst>
          <pc:docMk/>
          <pc:sldMk cId="2207612961" sldId="289"/>
        </pc:sldMkLst>
        <pc:spChg chg="add del">
          <ac:chgData name="Wijeratne D.M.S.D it21138386" userId="45fd3dc1-0149-44fd-a853-d125b9b9ad8c" providerId="ADAL" clId="{1F305CA8-DC16-4387-AD96-14E01766FDEF}" dt="2024-02-20T15:16:32.201" v="3652" actId="11529"/>
          <ac:spMkLst>
            <pc:docMk/>
            <pc:sldMk cId="2207612961" sldId="289"/>
            <ac:spMk id="2" creationId="{D3E86B02-6BE5-EA58-FE58-F0A983B1A05A}"/>
          </ac:spMkLst>
        </pc:spChg>
        <pc:spChg chg="mod">
          <ac:chgData name="Wijeratne D.M.S.D it21138386" userId="45fd3dc1-0149-44fd-a853-d125b9b9ad8c" providerId="ADAL" clId="{1F305CA8-DC16-4387-AD96-14E01766FDEF}" dt="2024-02-19T15:36:23.156" v="768"/>
          <ac:spMkLst>
            <pc:docMk/>
            <pc:sldMk cId="2207612961" sldId="289"/>
            <ac:spMk id="4" creationId="{C0DBF228-4B29-4775-AE86-C4CEA3B1156E}"/>
          </ac:spMkLst>
        </pc:spChg>
        <pc:spChg chg="mod">
          <ac:chgData name="Wijeratne D.M.S.D it21138386" userId="45fd3dc1-0149-44fd-a853-d125b9b9ad8c" providerId="ADAL" clId="{1F305CA8-DC16-4387-AD96-14E01766FDEF}" dt="2024-02-20T15:34:31.960" v="3842" actId="1076"/>
          <ac:spMkLst>
            <pc:docMk/>
            <pc:sldMk cId="2207612961" sldId="289"/>
            <ac:spMk id="5" creationId="{22F6FBBB-4C77-4A4B-BE54-96D3B0DF3BB7}"/>
          </ac:spMkLst>
        </pc:spChg>
        <pc:spChg chg="mod">
          <ac:chgData name="Wijeratne D.M.S.D it21138386" userId="45fd3dc1-0149-44fd-a853-d125b9b9ad8c" providerId="ADAL" clId="{1F305CA8-DC16-4387-AD96-14E01766FDEF}" dt="2024-02-20T17:00:43.320" v="4009" actId="5793"/>
          <ac:spMkLst>
            <pc:docMk/>
            <pc:sldMk cId="2207612961" sldId="289"/>
            <ac:spMk id="6" creationId="{F7E461F4-E6D8-4801-94AA-9B72FC99FFED}"/>
          </ac:spMkLst>
        </pc:spChg>
        <pc:spChg chg="mod">
          <ac:chgData name="Wijeratne D.M.S.D it21138386" userId="45fd3dc1-0149-44fd-a853-d125b9b9ad8c" providerId="ADAL" clId="{1F305CA8-DC16-4387-AD96-14E01766FDEF}" dt="2024-02-20T15:44:12.695" v="3895"/>
          <ac:spMkLst>
            <pc:docMk/>
            <pc:sldMk cId="2207612961" sldId="289"/>
            <ac:spMk id="7" creationId="{36C512F8-D86B-63A4-F572-5D74C204D6BD}"/>
          </ac:spMkLst>
        </pc:spChg>
        <pc:spChg chg="add mod">
          <ac:chgData name="Wijeratne D.M.S.D it21138386" userId="45fd3dc1-0149-44fd-a853-d125b9b9ad8c" providerId="ADAL" clId="{1F305CA8-DC16-4387-AD96-14E01766FDEF}" dt="2024-02-20T15:45:09.854" v="3904" actId="1076"/>
          <ac:spMkLst>
            <pc:docMk/>
            <pc:sldMk cId="2207612961" sldId="289"/>
            <ac:spMk id="9" creationId="{4E06CA61-B273-28F5-5ED3-244A7DCC83AF}"/>
          </ac:spMkLst>
        </pc:spChg>
        <pc:spChg chg="mod">
          <ac:chgData name="Wijeratne D.M.S.D it21138386" userId="45fd3dc1-0149-44fd-a853-d125b9b9ad8c" providerId="ADAL" clId="{1F305CA8-DC16-4387-AD96-14E01766FDEF}" dt="2024-02-20T15:44:34.597" v="3896"/>
          <ac:spMkLst>
            <pc:docMk/>
            <pc:sldMk cId="2207612961" sldId="289"/>
            <ac:spMk id="11" creationId="{1856AE78-0CE4-5EE3-0127-5FC6CA416E26}"/>
          </ac:spMkLst>
        </pc:spChg>
        <pc:spChg chg="add mod">
          <ac:chgData name="Wijeratne D.M.S.D it21138386" userId="45fd3dc1-0149-44fd-a853-d125b9b9ad8c" providerId="ADAL" clId="{1F305CA8-DC16-4387-AD96-14E01766FDEF}" dt="2024-02-20T15:45:03.493" v="3902" actId="1076"/>
          <ac:spMkLst>
            <pc:docMk/>
            <pc:sldMk cId="2207612961" sldId="289"/>
            <ac:spMk id="12" creationId="{BD40A96D-BBC4-4632-38B0-72B6682526E8}"/>
          </ac:spMkLst>
        </pc:spChg>
        <pc:grpChg chg="add del mod">
          <ac:chgData name="Wijeratne D.M.S.D it21138386" userId="45fd3dc1-0149-44fd-a853-d125b9b9ad8c" providerId="ADAL" clId="{1F305CA8-DC16-4387-AD96-14E01766FDEF}" dt="2024-02-20T18:55:25.289" v="4489" actId="478"/>
          <ac:grpSpMkLst>
            <pc:docMk/>
            <pc:sldMk cId="2207612961" sldId="289"/>
            <ac:grpSpMk id="3" creationId="{66EA8D3B-C716-7278-AB1B-ABCE2FE0BFA0}"/>
          </ac:grpSpMkLst>
        </pc:grpChg>
        <pc:grpChg chg="add del mod">
          <ac:chgData name="Wijeratne D.M.S.D it21138386" userId="45fd3dc1-0149-44fd-a853-d125b9b9ad8c" providerId="ADAL" clId="{1F305CA8-DC16-4387-AD96-14E01766FDEF}" dt="2024-02-20T18:55:24.058" v="4488" actId="478"/>
          <ac:grpSpMkLst>
            <pc:docMk/>
            <pc:sldMk cId="2207612961" sldId="289"/>
            <ac:grpSpMk id="10" creationId="{776AC60C-8CA3-7366-40CF-C0DECBEF4867}"/>
          </ac:grpSpMkLst>
        </pc:grpChg>
      </pc:sldChg>
      <pc:sldChg chg="addSp modSp mod ord setBg addCm modCm">
        <pc:chgData name="Wijeratne D.M.S.D it21138386" userId="45fd3dc1-0149-44fd-a853-d125b9b9ad8c" providerId="ADAL" clId="{1F305CA8-DC16-4387-AD96-14E01766FDEF}" dt="2024-02-20T17:18:41.697" v="4247" actId="167"/>
        <pc:sldMkLst>
          <pc:docMk/>
          <pc:sldMk cId="2619686696" sldId="290"/>
        </pc:sldMkLst>
        <pc:spChg chg="mod">
          <ac:chgData name="Wijeratne D.M.S.D it21138386" userId="45fd3dc1-0149-44fd-a853-d125b9b9ad8c" providerId="ADAL" clId="{1F305CA8-DC16-4387-AD96-14E01766FDEF}" dt="2024-02-20T17:17:52.279" v="4231" actId="207"/>
          <ac:spMkLst>
            <pc:docMk/>
            <pc:sldMk cId="2619686696" sldId="290"/>
            <ac:spMk id="2" creationId="{760788DD-A470-006C-FB60-B87886A28917}"/>
          </ac:spMkLst>
        </pc:spChg>
        <pc:spChg chg="mod ord">
          <ac:chgData name="Wijeratne D.M.S.D it21138386" userId="45fd3dc1-0149-44fd-a853-d125b9b9ad8c" providerId="ADAL" clId="{1F305CA8-DC16-4387-AD96-14E01766FDEF}" dt="2024-02-20T17:18:16.706" v="4236" actId="207"/>
          <ac:spMkLst>
            <pc:docMk/>
            <pc:sldMk cId="2619686696" sldId="290"/>
            <ac:spMk id="3" creationId="{DDCD5E53-5BB7-6C62-2037-BDD1701B3650}"/>
          </ac:spMkLst>
        </pc:spChg>
        <pc:spChg chg="mod">
          <ac:chgData name="Wijeratne D.M.S.D it21138386" userId="45fd3dc1-0149-44fd-a853-d125b9b9ad8c" providerId="ADAL" clId="{1F305CA8-DC16-4387-AD96-14E01766FDEF}" dt="2024-02-20T14:14:22.530" v="3288" actId="255"/>
          <ac:spMkLst>
            <pc:docMk/>
            <pc:sldMk cId="2619686696" sldId="290"/>
            <ac:spMk id="4" creationId="{2DA60EF3-4090-4DCA-9E5C-9FBCC317B9AB}"/>
          </ac:spMkLst>
        </pc:spChg>
        <pc:spChg chg="mod">
          <ac:chgData name="Wijeratne D.M.S.D it21138386" userId="45fd3dc1-0149-44fd-a853-d125b9b9ad8c" providerId="ADAL" clId="{1F305CA8-DC16-4387-AD96-14E01766FDEF}" dt="2024-02-20T14:14:25.790" v="3289" actId="255"/>
          <ac:spMkLst>
            <pc:docMk/>
            <pc:sldMk cId="2619686696" sldId="290"/>
            <ac:spMk id="5" creationId="{22F6FBBB-4C77-4A4B-BE54-96D3B0DF3BB7}"/>
          </ac:spMkLst>
        </pc:spChg>
        <pc:spChg chg="mod">
          <ac:chgData name="Wijeratne D.M.S.D it21138386" userId="45fd3dc1-0149-44fd-a853-d125b9b9ad8c" providerId="ADAL" clId="{1F305CA8-DC16-4387-AD96-14E01766FDEF}" dt="2024-02-20T14:14:22.530" v="3288" actId="255"/>
          <ac:spMkLst>
            <pc:docMk/>
            <pc:sldMk cId="2619686696" sldId="290"/>
            <ac:spMk id="6" creationId="{F7E461F4-E6D8-4801-94AA-9B72FC99FFED}"/>
          </ac:spMkLst>
        </pc:spChg>
        <pc:spChg chg="mod">
          <ac:chgData name="Wijeratne D.M.S.D it21138386" userId="45fd3dc1-0149-44fd-a853-d125b9b9ad8c" providerId="ADAL" clId="{1F305CA8-DC16-4387-AD96-14E01766FDEF}" dt="2024-02-20T17:18:19.295" v="4238" actId="207"/>
          <ac:spMkLst>
            <pc:docMk/>
            <pc:sldMk cId="2619686696" sldId="290"/>
            <ac:spMk id="8" creationId="{1FFA4835-1F5B-E781-A124-A757201D7D18}"/>
          </ac:spMkLst>
        </pc:spChg>
        <pc:spChg chg="mod">
          <ac:chgData name="Wijeratne D.M.S.D it21138386" userId="45fd3dc1-0149-44fd-a853-d125b9b9ad8c" providerId="ADAL" clId="{1F305CA8-DC16-4387-AD96-14E01766FDEF}" dt="2024-02-20T17:18:02.845" v="4233" actId="207"/>
          <ac:spMkLst>
            <pc:docMk/>
            <pc:sldMk cId="2619686696" sldId="290"/>
            <ac:spMk id="10" creationId="{52964FD7-5197-1BE0-586F-27BC80080D0D}"/>
          </ac:spMkLst>
        </pc:spChg>
        <pc:spChg chg="mod ord">
          <ac:chgData name="Wijeratne D.M.S.D it21138386" userId="45fd3dc1-0149-44fd-a853-d125b9b9ad8c" providerId="ADAL" clId="{1F305CA8-DC16-4387-AD96-14E01766FDEF}" dt="2024-02-20T17:18:07.771" v="4235" actId="207"/>
          <ac:spMkLst>
            <pc:docMk/>
            <pc:sldMk cId="2619686696" sldId="290"/>
            <ac:spMk id="12" creationId="{64A67C05-E819-9598-E3BD-1AB1BAA0F103}"/>
          </ac:spMkLst>
        </pc:spChg>
        <pc:spChg chg="mod ord">
          <ac:chgData name="Wijeratne D.M.S.D it21138386" userId="45fd3dc1-0149-44fd-a853-d125b9b9ad8c" providerId="ADAL" clId="{1F305CA8-DC16-4387-AD96-14E01766FDEF}" dt="2024-02-20T17:18:25.263" v="4241" actId="207"/>
          <ac:spMkLst>
            <pc:docMk/>
            <pc:sldMk cId="2619686696" sldId="290"/>
            <ac:spMk id="13" creationId="{30386DD9-2B03-844E-6238-2E6D0280F4FB}"/>
          </ac:spMkLst>
        </pc:spChg>
        <pc:spChg chg="mod">
          <ac:chgData name="Wijeratne D.M.S.D it21138386" userId="45fd3dc1-0149-44fd-a853-d125b9b9ad8c" providerId="ADAL" clId="{1F305CA8-DC16-4387-AD96-14E01766FDEF}" dt="2024-02-20T17:18:22.953" v="4239" actId="207"/>
          <ac:spMkLst>
            <pc:docMk/>
            <pc:sldMk cId="2619686696" sldId="290"/>
            <ac:spMk id="14" creationId="{4A1F1147-E248-39EB-B173-880A908B103F}"/>
          </ac:spMkLst>
        </pc:spChg>
        <pc:spChg chg="mod">
          <ac:chgData name="Wijeratne D.M.S.D it21138386" userId="45fd3dc1-0149-44fd-a853-d125b9b9ad8c" providerId="ADAL" clId="{1F305CA8-DC16-4387-AD96-14E01766FDEF}" dt="2024-02-20T17:18:30.220" v="4243" actId="207"/>
          <ac:spMkLst>
            <pc:docMk/>
            <pc:sldMk cId="2619686696" sldId="290"/>
            <ac:spMk id="17" creationId="{5C745066-5177-6033-1FA7-A826E8822EBC}"/>
          </ac:spMkLst>
        </pc:spChg>
        <pc:spChg chg="mod">
          <ac:chgData name="Wijeratne D.M.S.D it21138386" userId="45fd3dc1-0149-44fd-a853-d125b9b9ad8c" providerId="ADAL" clId="{1F305CA8-DC16-4387-AD96-14E01766FDEF}" dt="2024-02-20T17:18:35.542" v="4246" actId="207"/>
          <ac:spMkLst>
            <pc:docMk/>
            <pc:sldMk cId="2619686696" sldId="290"/>
            <ac:spMk id="18" creationId="{4534E074-53A3-4C35-7E55-15F5D1F5F41E}"/>
          </ac:spMkLst>
        </pc:spChg>
        <pc:spChg chg="mod">
          <ac:chgData name="Wijeratne D.M.S.D it21138386" userId="45fd3dc1-0149-44fd-a853-d125b9b9ad8c" providerId="ADAL" clId="{1F305CA8-DC16-4387-AD96-14E01766FDEF}" dt="2024-02-20T17:18:32.545" v="4244" actId="207"/>
          <ac:spMkLst>
            <pc:docMk/>
            <pc:sldMk cId="2619686696" sldId="290"/>
            <ac:spMk id="19" creationId="{704613CC-CD63-55BD-4C1C-3744C004B4A4}"/>
          </ac:spMkLst>
        </pc:spChg>
        <pc:spChg chg="mod">
          <ac:chgData name="Wijeratne D.M.S.D it21138386" userId="45fd3dc1-0149-44fd-a853-d125b9b9ad8c" providerId="ADAL" clId="{1F305CA8-DC16-4387-AD96-14E01766FDEF}" dt="2024-02-20T14:14:22.530" v="3288" actId="255"/>
          <ac:spMkLst>
            <pc:docMk/>
            <pc:sldMk cId="2619686696" sldId="290"/>
            <ac:spMk id="20" creationId="{78DA8BDE-D399-54F6-1868-3A95D8D9AF96}"/>
          </ac:spMkLst>
        </pc:spChg>
        <pc:grpChg chg="mod">
          <ac:chgData name="Wijeratne D.M.S.D it21138386" userId="45fd3dc1-0149-44fd-a853-d125b9b9ad8c" providerId="ADAL" clId="{1F305CA8-DC16-4387-AD96-14E01766FDEF}" dt="2024-02-20T17:17:52.279" v="4231" actId="207"/>
          <ac:grpSpMkLst>
            <pc:docMk/>
            <pc:sldMk cId="2619686696" sldId="290"/>
            <ac:grpSpMk id="9" creationId="{0171C80D-C9EF-A537-D0F3-41846F6DBA40}"/>
          </ac:grpSpMkLst>
        </pc:grpChg>
        <pc:grpChg chg="mod">
          <ac:chgData name="Wijeratne D.M.S.D it21138386" userId="45fd3dc1-0149-44fd-a853-d125b9b9ad8c" providerId="ADAL" clId="{1F305CA8-DC16-4387-AD96-14E01766FDEF}" dt="2024-02-20T17:18:02.845" v="4233" actId="207"/>
          <ac:grpSpMkLst>
            <pc:docMk/>
            <pc:sldMk cId="2619686696" sldId="290"/>
            <ac:grpSpMk id="15" creationId="{540DA4B7-9315-E216-6DD2-34511162B318}"/>
          </ac:grpSpMkLst>
        </pc:grpChg>
        <pc:grpChg chg="mod ord">
          <ac:chgData name="Wijeratne D.M.S.D it21138386" userId="45fd3dc1-0149-44fd-a853-d125b9b9ad8c" providerId="ADAL" clId="{1F305CA8-DC16-4387-AD96-14E01766FDEF}" dt="2024-02-20T17:18:41.697" v="4247" actId="167"/>
          <ac:grpSpMkLst>
            <pc:docMk/>
            <pc:sldMk cId="2619686696" sldId="290"/>
            <ac:grpSpMk id="16" creationId="{8C672468-E183-E622-1FCE-BD9EA54005D4}"/>
          </ac:grpSpMkLst>
        </pc:grpChg>
        <pc:picChg chg="add mod">
          <ac:chgData name="Wijeratne D.M.S.D it21138386" userId="45fd3dc1-0149-44fd-a853-d125b9b9ad8c" providerId="ADAL" clId="{1F305CA8-DC16-4387-AD96-14E01766FDEF}" dt="2024-02-20T14:14:22.530" v="3288" actId="255"/>
          <ac:picMkLst>
            <pc:docMk/>
            <pc:sldMk cId="2619686696" sldId="290"/>
            <ac:picMk id="1026" creationId="{152E5B2A-8C64-7283-F959-9FFA4B6A15F9}"/>
          </ac:picMkLst>
        </pc:picChg>
        <pc:picChg chg="add mod">
          <ac:chgData name="Wijeratne D.M.S.D it21138386" userId="45fd3dc1-0149-44fd-a853-d125b9b9ad8c" providerId="ADAL" clId="{1F305CA8-DC16-4387-AD96-14E01766FDEF}" dt="2024-02-20T14:14:22.530" v="3288" actId="255"/>
          <ac:picMkLst>
            <pc:docMk/>
            <pc:sldMk cId="2619686696" sldId="290"/>
            <ac:picMk id="1028" creationId="{0D352BCA-F171-C7B8-2E2A-678233A9C176}"/>
          </ac:picMkLst>
        </pc:picChg>
        <pc:picChg chg="add mod">
          <ac:chgData name="Wijeratne D.M.S.D it21138386" userId="45fd3dc1-0149-44fd-a853-d125b9b9ad8c" providerId="ADAL" clId="{1F305CA8-DC16-4387-AD96-14E01766FDEF}" dt="2024-02-20T14:14:22.530" v="3288" actId="255"/>
          <ac:picMkLst>
            <pc:docMk/>
            <pc:sldMk cId="2619686696" sldId="290"/>
            <ac:picMk id="1030" creationId="{C7B94EA9-A5ED-702E-2726-0843058BE584}"/>
          </ac:picMkLst>
        </pc:picChg>
        <pc:picChg chg="add mod">
          <ac:chgData name="Wijeratne D.M.S.D it21138386" userId="45fd3dc1-0149-44fd-a853-d125b9b9ad8c" providerId="ADAL" clId="{1F305CA8-DC16-4387-AD96-14E01766FDEF}" dt="2024-02-20T14:14:22.530" v="3288" actId="255"/>
          <ac:picMkLst>
            <pc:docMk/>
            <pc:sldMk cId="2619686696" sldId="290"/>
            <ac:picMk id="1032" creationId="{A10B4FFF-F791-D560-2CBE-62F1A6DC937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ijeratne D.M.S.D it21138386" userId="45fd3dc1-0149-44fd-a853-d125b9b9ad8c" providerId="ADAL" clId="{1F305CA8-DC16-4387-AD96-14E01766FDEF}" dt="2024-02-20T09:53:48.168" v="2575"/>
              <pc2:cmMkLst xmlns:pc2="http://schemas.microsoft.com/office/powerpoint/2019/9/main/command">
                <pc:docMk/>
                <pc:sldMk cId="2619686696" sldId="290"/>
                <pc2:cmMk id="{0FDE26B7-17CA-4AFE-AAF4-6A35B958F95F}"/>
              </pc2:cmMkLst>
            </pc226:cmChg>
          </p:ext>
        </pc:extLst>
      </pc:sldChg>
      <pc:sldChg chg="addSp delSp modSp mod setBg">
        <pc:chgData name="Wijeratne D.M.S.D it21138386" userId="45fd3dc1-0149-44fd-a853-d125b9b9ad8c" providerId="ADAL" clId="{1F305CA8-DC16-4387-AD96-14E01766FDEF}" dt="2024-02-21T03:20:38.838" v="4762" actId="478"/>
        <pc:sldMkLst>
          <pc:docMk/>
          <pc:sldMk cId="717795405" sldId="291"/>
        </pc:sldMkLst>
        <pc:spChg chg="del mod">
          <ac:chgData name="Wijeratne D.M.S.D it21138386" userId="45fd3dc1-0149-44fd-a853-d125b9b9ad8c" providerId="ADAL" clId="{1F305CA8-DC16-4387-AD96-14E01766FDEF}" dt="2024-02-21T03:20:38.838" v="4762" actId="478"/>
          <ac:spMkLst>
            <pc:docMk/>
            <pc:sldMk cId="717795405" sldId="291"/>
            <ac:spMk id="4" creationId="{9725414B-AA6C-4871-B3DA-40C7A66D018F}"/>
          </ac:spMkLst>
        </pc:spChg>
        <pc:spChg chg="mod">
          <ac:chgData name="Wijeratne D.M.S.D it21138386" userId="45fd3dc1-0149-44fd-a853-d125b9b9ad8c" providerId="ADAL" clId="{1F305CA8-DC16-4387-AD96-14E01766FDEF}" dt="2024-02-20T14:57:54.108" v="3370" actId="1076"/>
          <ac:spMkLst>
            <pc:docMk/>
            <pc:sldMk cId="717795405" sldId="291"/>
            <ac:spMk id="5" creationId="{22F6FBBB-4C77-4A4B-BE54-96D3B0DF3BB7}"/>
          </ac:spMkLst>
        </pc:spChg>
        <pc:spChg chg="mod">
          <ac:chgData name="Wijeratne D.M.S.D it21138386" userId="45fd3dc1-0149-44fd-a853-d125b9b9ad8c" providerId="ADAL" clId="{1F305CA8-DC16-4387-AD96-14E01766FDEF}" dt="2024-02-20T19:03:54.357" v="4695" actId="20577"/>
          <ac:spMkLst>
            <pc:docMk/>
            <pc:sldMk cId="717795405" sldId="291"/>
            <ac:spMk id="6" creationId="{F7E461F4-E6D8-4801-94AA-9B72FC99FFED}"/>
          </ac:spMkLst>
        </pc:spChg>
        <pc:spChg chg="mod">
          <ac:chgData name="Wijeratne D.M.S.D it21138386" userId="45fd3dc1-0149-44fd-a853-d125b9b9ad8c" providerId="ADAL" clId="{1F305CA8-DC16-4387-AD96-14E01766FDEF}" dt="2024-02-20T16:52:21.725" v="3980"/>
          <ac:spMkLst>
            <pc:docMk/>
            <pc:sldMk cId="717795405" sldId="291"/>
            <ac:spMk id="7" creationId="{3EFC6438-C095-E96D-3CC4-7F85AAD483F7}"/>
          </ac:spMkLst>
        </pc:spChg>
        <pc:spChg chg="add mod">
          <ac:chgData name="Wijeratne D.M.S.D it21138386" userId="45fd3dc1-0149-44fd-a853-d125b9b9ad8c" providerId="ADAL" clId="{1F305CA8-DC16-4387-AD96-14E01766FDEF}" dt="2024-02-20T16:52:35.064" v="3985" actId="1076"/>
          <ac:spMkLst>
            <pc:docMk/>
            <pc:sldMk cId="717795405" sldId="291"/>
            <ac:spMk id="8" creationId="{D00887F1-7D85-D466-E743-642263C6E4C1}"/>
          </ac:spMkLst>
        </pc:spChg>
        <pc:spChg chg="mod">
          <ac:chgData name="Wijeratne D.M.S.D it21138386" userId="45fd3dc1-0149-44fd-a853-d125b9b9ad8c" providerId="ADAL" clId="{1F305CA8-DC16-4387-AD96-14E01766FDEF}" dt="2024-02-20T16:52:21.725" v="3980"/>
          <ac:spMkLst>
            <pc:docMk/>
            <pc:sldMk cId="717795405" sldId="291"/>
            <ac:spMk id="10" creationId="{9E7487BD-A7EC-DA8A-0B63-F604EA650BD6}"/>
          </ac:spMkLst>
        </pc:spChg>
        <pc:spChg chg="add mod">
          <ac:chgData name="Wijeratne D.M.S.D it21138386" userId="45fd3dc1-0149-44fd-a853-d125b9b9ad8c" providerId="ADAL" clId="{1F305CA8-DC16-4387-AD96-14E01766FDEF}" dt="2024-02-20T16:52:52.587" v="3989" actId="1076"/>
          <ac:spMkLst>
            <pc:docMk/>
            <pc:sldMk cId="717795405" sldId="291"/>
            <ac:spMk id="11" creationId="{D7711F41-93E4-2BF6-CCB4-4749FB6F0178}"/>
          </ac:spMkLst>
        </pc:spChg>
        <pc:grpChg chg="add del mod">
          <ac:chgData name="Wijeratne D.M.S.D it21138386" userId="45fd3dc1-0149-44fd-a853-d125b9b9ad8c" providerId="ADAL" clId="{1F305CA8-DC16-4387-AD96-14E01766FDEF}" dt="2024-02-20T18:54:42.941" v="4477" actId="478"/>
          <ac:grpSpMkLst>
            <pc:docMk/>
            <pc:sldMk cId="717795405" sldId="291"/>
            <ac:grpSpMk id="3" creationId="{1959796D-681D-B6F0-EEE1-631E7C6E6235}"/>
          </ac:grpSpMkLst>
        </pc:grpChg>
        <pc:grpChg chg="add del mod">
          <ac:chgData name="Wijeratne D.M.S.D it21138386" userId="45fd3dc1-0149-44fd-a853-d125b9b9ad8c" providerId="ADAL" clId="{1F305CA8-DC16-4387-AD96-14E01766FDEF}" dt="2024-02-20T18:54:45.071" v="4478" actId="478"/>
          <ac:grpSpMkLst>
            <pc:docMk/>
            <pc:sldMk cId="717795405" sldId="291"/>
            <ac:grpSpMk id="9" creationId="{A3F26AD4-DAB3-75E2-32CB-A166D0AF2FFA}"/>
          </ac:grpSpMkLst>
        </pc:grpChg>
        <pc:graphicFrameChg chg="add mod modGraphic">
          <ac:chgData name="Wijeratne D.M.S.D it21138386" userId="45fd3dc1-0149-44fd-a853-d125b9b9ad8c" providerId="ADAL" clId="{1F305CA8-DC16-4387-AD96-14E01766FDEF}" dt="2024-02-20T19:02:50.704" v="4688"/>
          <ac:graphicFrameMkLst>
            <pc:docMk/>
            <pc:sldMk cId="717795405" sldId="291"/>
            <ac:graphicFrameMk id="2" creationId="{BC1EFF1B-78AB-D0B4-93AD-AD6AC4BF005C}"/>
          </ac:graphicFrameMkLst>
        </pc:graphicFrameChg>
      </pc:sldChg>
      <pc:sldChg chg="modSp mod setBg">
        <pc:chgData name="Wijeratne D.M.S.D it21138386" userId="45fd3dc1-0149-44fd-a853-d125b9b9ad8c" providerId="ADAL" clId="{1F305CA8-DC16-4387-AD96-14E01766FDEF}" dt="2024-02-21T03:13:33.925" v="4746" actId="1037"/>
        <pc:sldMkLst>
          <pc:docMk/>
          <pc:sldMk cId="1108676720" sldId="293"/>
        </pc:sldMkLst>
        <pc:spChg chg="mod">
          <ac:chgData name="Wijeratne D.M.S.D it21138386" userId="45fd3dc1-0149-44fd-a853-d125b9b9ad8c" providerId="ADAL" clId="{1F305CA8-DC16-4387-AD96-14E01766FDEF}" dt="2024-02-18T18:07:07.954" v="7" actId="1076"/>
          <ac:spMkLst>
            <pc:docMk/>
            <pc:sldMk cId="1108676720" sldId="293"/>
            <ac:spMk id="3" creationId="{2F86FA3E-1EB0-405E-E4DC-F08C6C0E9372}"/>
          </ac:spMkLst>
        </pc:spChg>
        <pc:spChg chg="mod">
          <ac:chgData name="Wijeratne D.M.S.D it21138386" userId="45fd3dc1-0149-44fd-a853-d125b9b9ad8c" providerId="ADAL" clId="{1F305CA8-DC16-4387-AD96-14E01766FDEF}" dt="2024-02-20T15:02:41.593" v="3527" actId="207"/>
          <ac:spMkLst>
            <pc:docMk/>
            <pc:sldMk cId="1108676720" sldId="293"/>
            <ac:spMk id="5" creationId="{C8777E50-F83A-6A48-0E02-BAF056640D9C}"/>
          </ac:spMkLst>
        </pc:spChg>
        <pc:picChg chg="mod modCrop">
          <ac:chgData name="Wijeratne D.M.S.D it21138386" userId="45fd3dc1-0149-44fd-a853-d125b9b9ad8c" providerId="ADAL" clId="{1F305CA8-DC16-4387-AD96-14E01766FDEF}" dt="2024-02-21T03:13:33.925" v="4746" actId="1037"/>
          <ac:picMkLst>
            <pc:docMk/>
            <pc:sldMk cId="1108676720" sldId="293"/>
            <ac:picMk id="2" creationId="{0EFD3189-6D4F-FAE3-3C69-660737F03170}"/>
          </ac:picMkLst>
        </pc:picChg>
      </pc:sldChg>
      <pc:sldChg chg="modSp mod">
        <pc:chgData name="Wijeratne D.M.S.D it21138386" userId="45fd3dc1-0149-44fd-a853-d125b9b9ad8c" providerId="ADAL" clId="{1F305CA8-DC16-4387-AD96-14E01766FDEF}" dt="2024-02-19T17:42:08.140" v="1672" actId="6549"/>
        <pc:sldMkLst>
          <pc:docMk/>
          <pc:sldMk cId="1036470964" sldId="294"/>
        </pc:sldMkLst>
        <pc:spChg chg="mod">
          <ac:chgData name="Wijeratne D.M.S.D it21138386" userId="45fd3dc1-0149-44fd-a853-d125b9b9ad8c" providerId="ADAL" clId="{1F305CA8-DC16-4387-AD96-14E01766FDEF}" dt="2024-02-19T17:42:08.140" v="1672" actId="6549"/>
          <ac:spMkLst>
            <pc:docMk/>
            <pc:sldMk cId="1036470964" sldId="294"/>
            <ac:spMk id="6" creationId="{540E8341-097A-B992-B102-8F899AAD52C3}"/>
          </ac:spMkLst>
        </pc:spChg>
      </pc:sldChg>
      <pc:sldChg chg="delSp modSp mod">
        <pc:chgData name="Wijeratne D.M.S.D it21138386" userId="45fd3dc1-0149-44fd-a853-d125b9b9ad8c" providerId="ADAL" clId="{1F305CA8-DC16-4387-AD96-14E01766FDEF}" dt="2024-02-20T13:59:22.959" v="3253" actId="20577"/>
        <pc:sldMkLst>
          <pc:docMk/>
          <pc:sldMk cId="3167940459" sldId="295"/>
        </pc:sldMkLst>
        <pc:spChg chg="mod">
          <ac:chgData name="Wijeratne D.M.S.D it21138386" userId="45fd3dc1-0149-44fd-a853-d125b9b9ad8c" providerId="ADAL" clId="{1F305CA8-DC16-4387-AD96-14E01766FDEF}" dt="2024-02-19T15:52:47.706" v="1077" actId="20577"/>
          <ac:spMkLst>
            <pc:docMk/>
            <pc:sldMk cId="3167940459" sldId="295"/>
            <ac:spMk id="2" creationId="{A45B2257-3D43-0789-2E91-FF507E53EC7B}"/>
          </ac:spMkLst>
        </pc:spChg>
        <pc:spChg chg="ord">
          <ac:chgData name="Wijeratne D.M.S.D it21138386" userId="45fd3dc1-0149-44fd-a853-d125b9b9ad8c" providerId="ADAL" clId="{1F305CA8-DC16-4387-AD96-14E01766FDEF}" dt="2024-02-19T15:52:26.188" v="1063" actId="167"/>
          <ac:spMkLst>
            <pc:docMk/>
            <pc:sldMk cId="3167940459" sldId="295"/>
            <ac:spMk id="3" creationId="{CA118937-B28F-F48D-D8E2-41BCB8DB4898}"/>
          </ac:spMkLst>
        </pc:spChg>
        <pc:spChg chg="mod">
          <ac:chgData name="Wijeratne D.M.S.D it21138386" userId="45fd3dc1-0149-44fd-a853-d125b9b9ad8c" providerId="ADAL" clId="{1F305CA8-DC16-4387-AD96-14E01766FDEF}" dt="2024-02-20T13:59:22.959" v="3253" actId="20577"/>
          <ac:spMkLst>
            <pc:docMk/>
            <pc:sldMk cId="3167940459" sldId="295"/>
            <ac:spMk id="17" creationId="{661C3AF6-4021-A61D-206C-ACCFC79C062E}"/>
          </ac:spMkLst>
        </pc:spChg>
        <pc:grpChg chg="del">
          <ac:chgData name="Wijeratne D.M.S.D it21138386" userId="45fd3dc1-0149-44fd-a853-d125b9b9ad8c" providerId="ADAL" clId="{1F305CA8-DC16-4387-AD96-14E01766FDEF}" dt="2024-02-19T15:55:08.003" v="1084" actId="478"/>
          <ac:grpSpMkLst>
            <pc:docMk/>
            <pc:sldMk cId="3167940459" sldId="295"/>
            <ac:grpSpMk id="13" creationId="{466BAB87-068C-0000-979B-1DDCB3BD2990}"/>
          </ac:grpSpMkLst>
        </pc:grpChg>
      </pc:sldChg>
      <pc:sldChg chg="modSp mod addCm">
        <pc:chgData name="Wijeratne D.M.S.D it21138386" userId="45fd3dc1-0149-44fd-a853-d125b9b9ad8c" providerId="ADAL" clId="{1F305CA8-DC16-4387-AD96-14E01766FDEF}" dt="2024-02-19T17:43:48.728" v="1699" actId="20577"/>
        <pc:sldMkLst>
          <pc:docMk/>
          <pc:sldMk cId="216856627" sldId="296"/>
        </pc:sldMkLst>
        <pc:graphicFrameChg chg="modGraphic">
          <ac:chgData name="Wijeratne D.M.S.D it21138386" userId="45fd3dc1-0149-44fd-a853-d125b9b9ad8c" providerId="ADAL" clId="{1F305CA8-DC16-4387-AD96-14E01766FDEF}" dt="2024-02-19T17:43:48.728" v="1699" actId="20577"/>
          <ac:graphicFrameMkLst>
            <pc:docMk/>
            <pc:sldMk cId="216856627" sldId="296"/>
            <ac:graphicFrameMk id="7" creationId="{1650E3CF-E1A7-0E90-9A7A-ECDBC03B93E7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Wijeratne D.M.S.D it21138386" userId="45fd3dc1-0149-44fd-a853-d125b9b9ad8c" providerId="ADAL" clId="{1F305CA8-DC16-4387-AD96-14E01766FDEF}" dt="2024-02-19T17:43:30.457" v="1686"/>
              <pc2:cmMkLst xmlns:pc2="http://schemas.microsoft.com/office/powerpoint/2019/9/main/command">
                <pc:docMk/>
                <pc:sldMk cId="216856627" sldId="296"/>
                <pc2:cmMk id="{6C8DC2E8-8CB5-4D95-8645-A611067D56E5}"/>
              </pc2:cmMkLst>
            </pc226:cmChg>
          </p:ext>
        </pc:extLst>
      </pc:sldChg>
      <pc:sldChg chg="addSp delSp modSp mod">
        <pc:chgData name="Wijeratne D.M.S.D it21138386" userId="45fd3dc1-0149-44fd-a853-d125b9b9ad8c" providerId="ADAL" clId="{1F305CA8-DC16-4387-AD96-14E01766FDEF}" dt="2024-02-19T17:47:54.920" v="1952"/>
        <pc:sldMkLst>
          <pc:docMk/>
          <pc:sldMk cId="2121726410" sldId="297"/>
        </pc:sldMkLst>
        <pc:spChg chg="add mod">
          <ac:chgData name="Wijeratne D.M.S.D it21138386" userId="45fd3dc1-0149-44fd-a853-d125b9b9ad8c" providerId="ADAL" clId="{1F305CA8-DC16-4387-AD96-14E01766FDEF}" dt="2024-02-19T17:47:44.410" v="1947" actId="20577"/>
          <ac:spMkLst>
            <pc:docMk/>
            <pc:sldMk cId="2121726410" sldId="297"/>
            <ac:spMk id="13" creationId="{0DB70E7B-C2AD-2DF5-9B2B-3F667735F66A}"/>
          </ac:spMkLst>
        </pc:spChg>
        <pc:grpChg chg="del mod">
          <ac:chgData name="Wijeratne D.M.S.D it21138386" userId="45fd3dc1-0149-44fd-a853-d125b9b9ad8c" providerId="ADAL" clId="{1F305CA8-DC16-4387-AD96-14E01766FDEF}" dt="2024-02-19T17:45:12.210" v="1706"/>
          <ac:grpSpMkLst>
            <pc:docMk/>
            <pc:sldMk cId="2121726410" sldId="297"/>
            <ac:grpSpMk id="9" creationId="{366F0239-AAA7-2E6F-0BA1-6A52F37AD5DE}"/>
          </ac:grpSpMkLst>
        </pc:grpChg>
        <pc:grpChg chg="del mod">
          <ac:chgData name="Wijeratne D.M.S.D it21138386" userId="45fd3dc1-0149-44fd-a853-d125b9b9ad8c" providerId="ADAL" clId="{1F305CA8-DC16-4387-AD96-14E01766FDEF}" dt="2024-02-19T17:47:51.464" v="1950"/>
          <ac:grpSpMkLst>
            <pc:docMk/>
            <pc:sldMk cId="2121726410" sldId="297"/>
            <ac:grpSpMk id="12" creationId="{231753EA-59C6-E95A-F7A1-C5216520A418}"/>
          </ac:grpSpMkLst>
        </pc:grpChg>
        <pc:grpChg chg="del mod">
          <ac:chgData name="Wijeratne D.M.S.D it21138386" userId="45fd3dc1-0149-44fd-a853-d125b9b9ad8c" providerId="ADAL" clId="{1F305CA8-DC16-4387-AD96-14E01766FDEF}" dt="2024-02-19T17:47:54.920" v="1952"/>
          <ac:grpSpMkLst>
            <pc:docMk/>
            <pc:sldMk cId="2121726410" sldId="297"/>
            <ac:grpSpMk id="16" creationId="{E4A93FF0-D928-49E2-D9A1-6C8DE9C5D342}"/>
          </ac:grpSpMkLst>
        </pc:grpChg>
        <pc:grpChg chg="mod">
          <ac:chgData name="Wijeratne D.M.S.D it21138386" userId="45fd3dc1-0149-44fd-a853-d125b9b9ad8c" providerId="ADAL" clId="{1F305CA8-DC16-4387-AD96-14E01766FDEF}" dt="2024-02-19T17:47:54.920" v="1952"/>
          <ac:grpSpMkLst>
            <pc:docMk/>
            <pc:sldMk cId="2121726410" sldId="297"/>
            <ac:grpSpMk id="18" creationId="{43DE2C0A-AEF7-CFA7-ECE2-D368DEACD5F7}"/>
          </ac:grpSpMkLst>
        </pc:grpChg>
        <pc:picChg chg="mod">
          <ac:chgData name="Wijeratne D.M.S.D it21138386" userId="45fd3dc1-0149-44fd-a853-d125b9b9ad8c" providerId="ADAL" clId="{1F305CA8-DC16-4387-AD96-14E01766FDEF}" dt="2024-02-19T17:46:02.297" v="1788" actId="1076"/>
          <ac:picMkLst>
            <pc:docMk/>
            <pc:sldMk cId="2121726410" sldId="297"/>
            <ac:picMk id="3" creationId="{00D637DE-A982-DFD0-2443-9EB1FB3078C6}"/>
          </ac:picMkLst>
        </pc:picChg>
        <pc:inkChg chg="add">
          <ac:chgData name="Wijeratne D.M.S.D it21138386" userId="45fd3dc1-0149-44fd-a853-d125b9b9ad8c" providerId="ADAL" clId="{1F305CA8-DC16-4387-AD96-14E01766FDEF}" dt="2024-02-19T17:44:35.524" v="1700" actId="9405"/>
          <ac:inkMkLst>
            <pc:docMk/>
            <pc:sldMk cId="2121726410" sldId="297"/>
            <ac:inkMk id="2" creationId="{4E8A214A-F16E-D841-B132-B7BEEE104F39}"/>
          </ac:inkMkLst>
        </pc:inkChg>
        <pc:inkChg chg="add mod">
          <ac:chgData name="Wijeratne D.M.S.D it21138386" userId="45fd3dc1-0149-44fd-a853-d125b9b9ad8c" providerId="ADAL" clId="{1F305CA8-DC16-4387-AD96-14E01766FDEF}" dt="2024-02-19T17:47:54.920" v="1952"/>
          <ac:inkMkLst>
            <pc:docMk/>
            <pc:sldMk cId="2121726410" sldId="297"/>
            <ac:inkMk id="7" creationId="{089F6FAF-1E1A-47AA-9319-9149A01F3E63}"/>
          </ac:inkMkLst>
        </pc:inkChg>
        <pc:inkChg chg="add mod">
          <ac:chgData name="Wijeratne D.M.S.D it21138386" userId="45fd3dc1-0149-44fd-a853-d125b9b9ad8c" providerId="ADAL" clId="{1F305CA8-DC16-4387-AD96-14E01766FDEF}" dt="2024-02-19T17:47:54.920" v="1952"/>
          <ac:inkMkLst>
            <pc:docMk/>
            <pc:sldMk cId="2121726410" sldId="297"/>
            <ac:inkMk id="8" creationId="{13061A84-3B02-412F-5EB1-0706B8E7C877}"/>
          </ac:inkMkLst>
        </pc:inkChg>
        <pc:inkChg chg="add mod">
          <ac:chgData name="Wijeratne D.M.S.D it21138386" userId="45fd3dc1-0149-44fd-a853-d125b9b9ad8c" providerId="ADAL" clId="{1F305CA8-DC16-4387-AD96-14E01766FDEF}" dt="2024-02-19T17:47:54.920" v="1952"/>
          <ac:inkMkLst>
            <pc:docMk/>
            <pc:sldMk cId="2121726410" sldId="297"/>
            <ac:inkMk id="10" creationId="{506EA4E1-462E-02E8-8D28-5E23C16F067F}"/>
          </ac:inkMkLst>
        </pc:inkChg>
        <pc:inkChg chg="add mod">
          <ac:chgData name="Wijeratne D.M.S.D it21138386" userId="45fd3dc1-0149-44fd-a853-d125b9b9ad8c" providerId="ADAL" clId="{1F305CA8-DC16-4387-AD96-14E01766FDEF}" dt="2024-02-19T17:47:54.920" v="1952"/>
          <ac:inkMkLst>
            <pc:docMk/>
            <pc:sldMk cId="2121726410" sldId="297"/>
            <ac:inkMk id="11" creationId="{6D9C7BE2-A3C4-393E-0243-EFE5BA2E22F8}"/>
          </ac:inkMkLst>
        </pc:inkChg>
        <pc:inkChg chg="add mod">
          <ac:chgData name="Wijeratne D.M.S.D it21138386" userId="45fd3dc1-0149-44fd-a853-d125b9b9ad8c" providerId="ADAL" clId="{1F305CA8-DC16-4387-AD96-14E01766FDEF}" dt="2024-02-19T17:47:54.920" v="1952"/>
          <ac:inkMkLst>
            <pc:docMk/>
            <pc:sldMk cId="2121726410" sldId="297"/>
            <ac:inkMk id="14" creationId="{A654F51C-1A7A-0CDA-B9A1-45C9EA5640F7}"/>
          </ac:inkMkLst>
        </pc:inkChg>
        <pc:inkChg chg="add mod">
          <ac:chgData name="Wijeratne D.M.S.D it21138386" userId="45fd3dc1-0149-44fd-a853-d125b9b9ad8c" providerId="ADAL" clId="{1F305CA8-DC16-4387-AD96-14E01766FDEF}" dt="2024-02-19T17:47:54.920" v="1952"/>
          <ac:inkMkLst>
            <pc:docMk/>
            <pc:sldMk cId="2121726410" sldId="297"/>
            <ac:inkMk id="15" creationId="{6E98603C-6BC0-6719-8A7E-9137C2460204}"/>
          </ac:inkMkLst>
        </pc:inkChg>
        <pc:inkChg chg="add mod">
          <ac:chgData name="Wijeratne D.M.S.D it21138386" userId="45fd3dc1-0149-44fd-a853-d125b9b9ad8c" providerId="ADAL" clId="{1F305CA8-DC16-4387-AD96-14E01766FDEF}" dt="2024-02-19T17:47:54.920" v="1952"/>
          <ac:inkMkLst>
            <pc:docMk/>
            <pc:sldMk cId="2121726410" sldId="297"/>
            <ac:inkMk id="17" creationId="{5ED7C3A6-9596-11EC-D37C-710CC2E953E9}"/>
          </ac:inkMkLst>
        </pc:inkChg>
      </pc:sldChg>
      <pc:sldChg chg="modSp mod">
        <pc:chgData name="Wijeratne D.M.S.D it21138386" userId="45fd3dc1-0149-44fd-a853-d125b9b9ad8c" providerId="ADAL" clId="{1F305CA8-DC16-4387-AD96-14E01766FDEF}" dt="2024-02-21T03:13:11.294" v="4740" actId="1076"/>
        <pc:sldMkLst>
          <pc:docMk/>
          <pc:sldMk cId="1742910894" sldId="298"/>
        </pc:sldMkLst>
        <pc:spChg chg="mod">
          <ac:chgData name="Wijeratne D.M.S.D it21138386" userId="45fd3dc1-0149-44fd-a853-d125b9b9ad8c" providerId="ADAL" clId="{1F305CA8-DC16-4387-AD96-14E01766FDEF}" dt="2024-02-21T03:13:09.195" v="4739" actId="1076"/>
          <ac:spMkLst>
            <pc:docMk/>
            <pc:sldMk cId="1742910894" sldId="298"/>
            <ac:spMk id="3" creationId="{AB6E2EDB-E7BD-CE79-BD72-336E6033026D}"/>
          </ac:spMkLst>
        </pc:spChg>
        <pc:spChg chg="mod">
          <ac:chgData name="Wijeratne D.M.S.D it21138386" userId="45fd3dc1-0149-44fd-a853-d125b9b9ad8c" providerId="ADAL" clId="{1F305CA8-DC16-4387-AD96-14E01766FDEF}" dt="2024-02-19T17:48:36.973" v="1954" actId="20577"/>
          <ac:spMkLst>
            <pc:docMk/>
            <pc:sldMk cId="1742910894" sldId="298"/>
            <ac:spMk id="6" creationId="{E4FFC5AA-B7B4-AFE7-DF05-606A282694BB}"/>
          </ac:spMkLst>
        </pc:spChg>
        <pc:spChg chg="mod">
          <ac:chgData name="Wijeratne D.M.S.D it21138386" userId="45fd3dc1-0149-44fd-a853-d125b9b9ad8c" providerId="ADAL" clId="{1F305CA8-DC16-4387-AD96-14E01766FDEF}" dt="2024-02-21T03:13:11.294" v="4740" actId="1076"/>
          <ac:spMkLst>
            <pc:docMk/>
            <pc:sldMk cId="1742910894" sldId="298"/>
            <ac:spMk id="7" creationId="{4756D860-AE73-97C1-02D8-6E64759AACE7}"/>
          </ac:spMkLst>
        </pc:spChg>
      </pc:sldChg>
      <pc:sldChg chg="modSp mod">
        <pc:chgData name="Wijeratne D.M.S.D it21138386" userId="45fd3dc1-0149-44fd-a853-d125b9b9ad8c" providerId="ADAL" clId="{1F305CA8-DC16-4387-AD96-14E01766FDEF}" dt="2024-02-19T17:50:23.011" v="1967" actId="20577"/>
        <pc:sldMkLst>
          <pc:docMk/>
          <pc:sldMk cId="1831150252" sldId="299"/>
        </pc:sldMkLst>
        <pc:spChg chg="mod">
          <ac:chgData name="Wijeratne D.M.S.D it21138386" userId="45fd3dc1-0149-44fd-a853-d125b9b9ad8c" providerId="ADAL" clId="{1F305CA8-DC16-4387-AD96-14E01766FDEF}" dt="2024-02-19T17:50:23.011" v="1967" actId="20577"/>
          <ac:spMkLst>
            <pc:docMk/>
            <pc:sldMk cId="1831150252" sldId="299"/>
            <ac:spMk id="3" creationId="{427F9260-E8C8-6D04-EF9B-538040CB6828}"/>
          </ac:spMkLst>
        </pc:spChg>
        <pc:spChg chg="mod">
          <ac:chgData name="Wijeratne D.M.S.D it21138386" userId="45fd3dc1-0149-44fd-a853-d125b9b9ad8c" providerId="ADAL" clId="{1F305CA8-DC16-4387-AD96-14E01766FDEF}" dt="2024-02-19T17:50:11.380" v="1966" actId="20577"/>
          <ac:spMkLst>
            <pc:docMk/>
            <pc:sldMk cId="1831150252" sldId="299"/>
            <ac:spMk id="6" creationId="{83619DD3-06FB-44C3-C1D0-EFD8ABE514DC}"/>
          </ac:spMkLst>
        </pc:spChg>
      </pc:sldChg>
      <pc:sldChg chg="modSp mod addCm modCm">
        <pc:chgData name="Wijeratne D.M.S.D it21138386" userId="45fd3dc1-0149-44fd-a853-d125b9b9ad8c" providerId="ADAL" clId="{1F305CA8-DC16-4387-AD96-14E01766FDEF}" dt="2024-02-20T05:18:53.725" v="2206" actId="20577"/>
        <pc:sldMkLst>
          <pc:docMk/>
          <pc:sldMk cId="3717683984" sldId="301"/>
        </pc:sldMkLst>
        <pc:spChg chg="mod">
          <ac:chgData name="Wijeratne D.M.S.D it21138386" userId="45fd3dc1-0149-44fd-a853-d125b9b9ad8c" providerId="ADAL" clId="{1F305CA8-DC16-4387-AD96-14E01766FDEF}" dt="2024-02-20T05:18:53.725" v="2206" actId="20577"/>
          <ac:spMkLst>
            <pc:docMk/>
            <pc:sldMk cId="3717683984" sldId="301"/>
            <ac:spMk id="8" creationId="{E0CE0108-3240-8EBD-2893-7C66E7970C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ijeratne D.M.S.D it21138386" userId="45fd3dc1-0149-44fd-a853-d125b9b9ad8c" providerId="ADAL" clId="{1F305CA8-DC16-4387-AD96-14E01766FDEF}" dt="2024-02-20T05:18:53.725" v="2206" actId="20577"/>
              <pc2:cmMkLst xmlns:pc2="http://schemas.microsoft.com/office/powerpoint/2019/9/main/command">
                <pc:docMk/>
                <pc:sldMk cId="3717683984" sldId="301"/>
                <pc2:cmMk id="{7D956A42-071A-440B-BD53-0A040300FDD3}"/>
              </pc2:cmMkLst>
            </pc226:cmChg>
          </p:ext>
        </pc:extLst>
      </pc:sldChg>
      <pc:sldChg chg="addSp mod">
        <pc:chgData name="Wijeratne D.M.S.D it21138386" userId="45fd3dc1-0149-44fd-a853-d125b9b9ad8c" providerId="ADAL" clId="{1F305CA8-DC16-4387-AD96-14E01766FDEF}" dt="2024-02-19T17:06:06.693" v="1366" actId="9405"/>
        <pc:sldMkLst>
          <pc:docMk/>
          <pc:sldMk cId="3610072436" sldId="302"/>
        </pc:sldMkLst>
        <pc:inkChg chg="add">
          <ac:chgData name="Wijeratne D.M.S.D it21138386" userId="45fd3dc1-0149-44fd-a853-d125b9b9ad8c" providerId="ADAL" clId="{1F305CA8-DC16-4387-AD96-14E01766FDEF}" dt="2024-02-19T17:06:06.693" v="1366" actId="9405"/>
          <ac:inkMkLst>
            <pc:docMk/>
            <pc:sldMk cId="3610072436" sldId="302"/>
            <ac:inkMk id="3" creationId="{D02B04F0-9377-DD98-806B-21B37F61AEFD}"/>
          </ac:inkMkLst>
        </pc:inkChg>
      </pc:sldChg>
      <pc:sldChg chg="ord">
        <pc:chgData name="Wijeratne D.M.S.D it21138386" userId="45fd3dc1-0149-44fd-a853-d125b9b9ad8c" providerId="ADAL" clId="{1F305CA8-DC16-4387-AD96-14E01766FDEF}" dt="2024-02-21T09:06:55.716" v="5731"/>
        <pc:sldMkLst>
          <pc:docMk/>
          <pc:sldMk cId="2345758255" sldId="303"/>
        </pc:sldMkLst>
      </pc:sldChg>
      <pc:sldChg chg="modSp mod">
        <pc:chgData name="Wijeratne D.M.S.D it21138386" userId="45fd3dc1-0149-44fd-a853-d125b9b9ad8c" providerId="ADAL" clId="{1F305CA8-DC16-4387-AD96-14E01766FDEF}" dt="2024-02-20T14:10:26.796" v="3264" actId="255"/>
        <pc:sldMkLst>
          <pc:docMk/>
          <pc:sldMk cId="293505115" sldId="305"/>
        </pc:sldMkLst>
        <pc:spChg chg="mod">
          <ac:chgData name="Wijeratne D.M.S.D it21138386" userId="45fd3dc1-0149-44fd-a853-d125b9b9ad8c" providerId="ADAL" clId="{1F305CA8-DC16-4387-AD96-14E01766FDEF}" dt="2024-02-20T14:10:26.796" v="3264" actId="255"/>
          <ac:spMkLst>
            <pc:docMk/>
            <pc:sldMk cId="293505115" sldId="305"/>
            <ac:spMk id="5" creationId="{87EF53A5-CB85-D6E6-807F-254DABE37AD1}"/>
          </ac:spMkLst>
        </pc:spChg>
        <pc:spChg chg="mod">
          <ac:chgData name="Wijeratne D.M.S.D it21138386" userId="45fd3dc1-0149-44fd-a853-d125b9b9ad8c" providerId="ADAL" clId="{1F305CA8-DC16-4387-AD96-14E01766FDEF}" dt="2024-02-19T17:35:19.540" v="1475" actId="20577"/>
          <ac:spMkLst>
            <pc:docMk/>
            <pc:sldMk cId="293505115" sldId="305"/>
            <ac:spMk id="9" creationId="{2F7CBDAD-7E14-CEA4-1ECA-5F7B6995C3BE}"/>
          </ac:spMkLst>
        </pc:spChg>
      </pc:sldChg>
      <pc:sldChg chg="modSp mod">
        <pc:chgData name="Wijeratne D.M.S.D it21138386" userId="45fd3dc1-0149-44fd-a853-d125b9b9ad8c" providerId="ADAL" clId="{1F305CA8-DC16-4387-AD96-14E01766FDEF}" dt="2024-02-20T14:11:03.167" v="3270" actId="14100"/>
        <pc:sldMkLst>
          <pc:docMk/>
          <pc:sldMk cId="2697111089" sldId="306"/>
        </pc:sldMkLst>
        <pc:spChg chg="mod">
          <ac:chgData name="Wijeratne D.M.S.D it21138386" userId="45fd3dc1-0149-44fd-a853-d125b9b9ad8c" providerId="ADAL" clId="{1F305CA8-DC16-4387-AD96-14E01766FDEF}" dt="2024-02-20T14:11:03.167" v="3270" actId="14100"/>
          <ac:spMkLst>
            <pc:docMk/>
            <pc:sldMk cId="2697111089" sldId="306"/>
            <ac:spMk id="5" creationId="{9F89A3E3-8070-700F-BA67-2D210B032B8A}"/>
          </ac:spMkLst>
        </pc:spChg>
        <pc:spChg chg="mod">
          <ac:chgData name="Wijeratne D.M.S.D it21138386" userId="45fd3dc1-0149-44fd-a853-d125b9b9ad8c" providerId="ADAL" clId="{1F305CA8-DC16-4387-AD96-14E01766FDEF}" dt="2024-02-20T14:10:50.279" v="3268" actId="6549"/>
          <ac:spMkLst>
            <pc:docMk/>
            <pc:sldMk cId="2697111089" sldId="306"/>
            <ac:spMk id="6" creationId="{B8EDDDBE-2CCA-9BE5-2EE5-35891AA82B73}"/>
          </ac:spMkLst>
        </pc:spChg>
      </pc:sldChg>
      <pc:sldChg chg="addSp delSp modSp add mod setBg">
        <pc:chgData name="Wijeratne D.M.S.D it21138386" userId="45fd3dc1-0149-44fd-a853-d125b9b9ad8c" providerId="ADAL" clId="{1F305CA8-DC16-4387-AD96-14E01766FDEF}" dt="2024-02-21T03:14:12.415" v="4750" actId="20577"/>
        <pc:sldMkLst>
          <pc:docMk/>
          <pc:sldMk cId="481311801" sldId="309"/>
        </pc:sldMkLst>
        <pc:spChg chg="mod">
          <ac:chgData name="Wijeratne D.M.S.D it21138386" userId="45fd3dc1-0149-44fd-a853-d125b9b9ad8c" providerId="ADAL" clId="{1F305CA8-DC16-4387-AD96-14E01766FDEF}" dt="2024-02-21T03:14:12.415" v="4750" actId="20577"/>
          <ac:spMkLst>
            <pc:docMk/>
            <pc:sldMk cId="481311801" sldId="309"/>
            <ac:spMk id="2" creationId="{12B704AF-3389-EF21-CA64-E97DDB1F9096}"/>
          </ac:spMkLst>
        </pc:spChg>
        <pc:spChg chg="add mod">
          <ac:chgData name="Wijeratne D.M.S.D it21138386" userId="45fd3dc1-0149-44fd-a853-d125b9b9ad8c" providerId="ADAL" clId="{1F305CA8-DC16-4387-AD96-14E01766FDEF}" dt="2024-02-19T14:15:39.502" v="115" actId="20577"/>
          <ac:spMkLst>
            <pc:docMk/>
            <pc:sldMk cId="481311801" sldId="309"/>
            <ac:spMk id="3" creationId="{CA839F7D-EFCE-B01B-7B49-552700E80129}"/>
          </ac:spMkLst>
        </pc:spChg>
        <pc:spChg chg="mod">
          <ac:chgData name="Wijeratne D.M.S.D it21138386" userId="45fd3dc1-0149-44fd-a853-d125b9b9ad8c" providerId="ADAL" clId="{1F305CA8-DC16-4387-AD96-14E01766FDEF}" dt="2024-02-19T15:36:28.805" v="769"/>
          <ac:spMkLst>
            <pc:docMk/>
            <pc:sldMk cId="481311801" sldId="309"/>
            <ac:spMk id="4" creationId="{D2F5C8A3-3B0C-8277-3F04-967BF39ED644}"/>
          </ac:spMkLst>
        </pc:spChg>
        <pc:spChg chg="del mod">
          <ac:chgData name="Wijeratne D.M.S.D it21138386" userId="45fd3dc1-0149-44fd-a853-d125b9b9ad8c" providerId="ADAL" clId="{1F305CA8-DC16-4387-AD96-14E01766FDEF}" dt="2024-02-20T15:34:43.664" v="3844" actId="478"/>
          <ac:spMkLst>
            <pc:docMk/>
            <pc:sldMk cId="481311801" sldId="309"/>
            <ac:spMk id="5" creationId="{1EBB48F8-97BC-D219-7DCA-4BA8029CF894}"/>
          </ac:spMkLst>
        </pc:spChg>
        <pc:spChg chg="mod">
          <ac:chgData name="Wijeratne D.M.S.D it21138386" userId="45fd3dc1-0149-44fd-a853-d125b9b9ad8c" providerId="ADAL" clId="{1F305CA8-DC16-4387-AD96-14E01766FDEF}" dt="2024-02-18T17:54:46.986" v="2"/>
          <ac:spMkLst>
            <pc:docMk/>
            <pc:sldMk cId="481311801" sldId="309"/>
            <ac:spMk id="6" creationId="{24206B39-8731-DC32-0601-EFA1A6770690}"/>
          </ac:spMkLst>
        </pc:spChg>
        <pc:spChg chg="mod">
          <ac:chgData name="Wijeratne D.M.S.D it21138386" userId="45fd3dc1-0149-44fd-a853-d125b9b9ad8c" providerId="ADAL" clId="{1F305CA8-DC16-4387-AD96-14E01766FDEF}" dt="2024-02-20T15:31:16.469" v="3832" actId="207"/>
          <ac:spMkLst>
            <pc:docMk/>
            <pc:sldMk cId="481311801" sldId="309"/>
            <ac:spMk id="8" creationId="{3655764A-0D10-B823-EF17-4075060A43F7}"/>
          </ac:spMkLst>
        </pc:spChg>
        <pc:spChg chg="mod">
          <ac:chgData name="Wijeratne D.M.S.D it21138386" userId="45fd3dc1-0149-44fd-a853-d125b9b9ad8c" providerId="ADAL" clId="{1F305CA8-DC16-4387-AD96-14E01766FDEF}" dt="2024-02-20T15:42:52.672" v="3883" actId="1076"/>
          <ac:spMkLst>
            <pc:docMk/>
            <pc:sldMk cId="481311801" sldId="309"/>
            <ac:spMk id="9" creationId="{F47BC444-963E-9BDD-E9B5-35CBF85DEC40}"/>
          </ac:spMkLst>
        </pc:spChg>
        <pc:spChg chg="add mod">
          <ac:chgData name="Wijeratne D.M.S.D it21138386" userId="45fd3dc1-0149-44fd-a853-d125b9b9ad8c" providerId="ADAL" clId="{1F305CA8-DC16-4387-AD96-14E01766FDEF}" dt="2024-02-19T17:55:20.498" v="1997" actId="20577"/>
          <ac:spMkLst>
            <pc:docMk/>
            <pc:sldMk cId="481311801" sldId="309"/>
            <ac:spMk id="10" creationId="{28855491-47DF-2A5E-85FB-7169C88AB99F}"/>
          </ac:spMkLst>
        </pc:spChg>
        <pc:spChg chg="add del mod">
          <ac:chgData name="Wijeratne D.M.S.D it21138386" userId="45fd3dc1-0149-44fd-a853-d125b9b9ad8c" providerId="ADAL" clId="{1F305CA8-DC16-4387-AD96-14E01766FDEF}" dt="2024-02-20T15:39:59.557" v="3857" actId="478"/>
          <ac:spMkLst>
            <pc:docMk/>
            <pc:sldMk cId="481311801" sldId="309"/>
            <ac:spMk id="12" creationId="{CD5FF298-C804-BA13-15A0-174A3E231B6A}"/>
          </ac:spMkLst>
        </pc:spChg>
        <pc:spChg chg="add del">
          <ac:chgData name="Wijeratne D.M.S.D it21138386" userId="45fd3dc1-0149-44fd-a853-d125b9b9ad8c" providerId="ADAL" clId="{1F305CA8-DC16-4387-AD96-14E01766FDEF}" dt="2024-02-20T15:40:03.167" v="3859" actId="22"/>
          <ac:spMkLst>
            <pc:docMk/>
            <pc:sldMk cId="481311801" sldId="309"/>
            <ac:spMk id="14" creationId="{1A1DC3F5-A364-6E6C-081E-5E8F01B57EE7}"/>
          </ac:spMkLst>
        </pc:spChg>
        <pc:spChg chg="add del">
          <ac:chgData name="Wijeratne D.M.S.D it21138386" userId="45fd3dc1-0149-44fd-a853-d125b9b9ad8c" providerId="ADAL" clId="{1F305CA8-DC16-4387-AD96-14E01766FDEF}" dt="2024-02-20T15:40:12.514" v="3861" actId="22"/>
          <ac:spMkLst>
            <pc:docMk/>
            <pc:sldMk cId="481311801" sldId="309"/>
            <ac:spMk id="16" creationId="{65B10B67-1F72-94E5-5A25-FA6C8110F921}"/>
          </ac:spMkLst>
        </pc:spChg>
        <pc:spChg chg="add mod">
          <ac:chgData name="Wijeratne D.M.S.D it21138386" userId="45fd3dc1-0149-44fd-a853-d125b9b9ad8c" providerId="ADAL" clId="{1F305CA8-DC16-4387-AD96-14E01766FDEF}" dt="2024-02-20T15:44:47.297" v="3899" actId="1076"/>
          <ac:spMkLst>
            <pc:docMk/>
            <pc:sldMk cId="481311801" sldId="309"/>
            <ac:spMk id="18" creationId="{20DAE159-B975-F069-01C1-D420E2913BAC}"/>
          </ac:spMkLst>
        </pc:spChg>
        <pc:spChg chg="add mod">
          <ac:chgData name="Wijeratne D.M.S.D it21138386" userId="45fd3dc1-0149-44fd-a853-d125b9b9ad8c" providerId="ADAL" clId="{1F305CA8-DC16-4387-AD96-14E01766FDEF}" dt="2024-02-20T15:41:20.213" v="3865" actId="1076"/>
          <ac:spMkLst>
            <pc:docMk/>
            <pc:sldMk cId="481311801" sldId="309"/>
            <ac:spMk id="19" creationId="{DBF478AB-E12D-FE0A-F29E-9EAAF323DFDA}"/>
          </ac:spMkLst>
        </pc:spChg>
        <pc:spChg chg="add mod">
          <ac:chgData name="Wijeratne D.M.S.D it21138386" userId="45fd3dc1-0149-44fd-a853-d125b9b9ad8c" providerId="ADAL" clId="{1F305CA8-DC16-4387-AD96-14E01766FDEF}" dt="2024-02-20T15:42:23.649" v="3870" actId="1076"/>
          <ac:spMkLst>
            <pc:docMk/>
            <pc:sldMk cId="481311801" sldId="309"/>
            <ac:spMk id="20" creationId="{2131F659-9029-1D96-B22F-16AC56FFC00C}"/>
          </ac:spMkLst>
        </pc:spChg>
        <pc:spChg chg="mod">
          <ac:chgData name="Wijeratne D.M.S.D it21138386" userId="45fd3dc1-0149-44fd-a853-d125b9b9ad8c" providerId="ADAL" clId="{1F305CA8-DC16-4387-AD96-14E01766FDEF}" dt="2024-02-20T17:01:06.948" v="4011" actId="1076"/>
          <ac:spMkLst>
            <pc:docMk/>
            <pc:sldMk cId="481311801" sldId="309"/>
            <ac:spMk id="22" creationId="{29D324F0-1554-806D-8258-610BA472C177}"/>
          </ac:spMkLst>
        </pc:spChg>
        <pc:spChg chg="add mod">
          <ac:chgData name="Wijeratne D.M.S.D it21138386" userId="45fd3dc1-0149-44fd-a853-d125b9b9ad8c" providerId="ADAL" clId="{1F305CA8-DC16-4387-AD96-14E01766FDEF}" dt="2024-02-20T17:01:10.109" v="4012" actId="1076"/>
          <ac:spMkLst>
            <pc:docMk/>
            <pc:sldMk cId="481311801" sldId="309"/>
            <ac:spMk id="23" creationId="{8F2B5D1D-D624-87E9-D73A-FD8152918D18}"/>
          </ac:spMkLst>
        </pc:spChg>
        <pc:grpChg chg="add del mod">
          <ac:chgData name="Wijeratne D.M.S.D it21138386" userId="45fd3dc1-0149-44fd-a853-d125b9b9ad8c" providerId="ADAL" clId="{1F305CA8-DC16-4387-AD96-14E01766FDEF}" dt="2024-02-20T18:55:19.986" v="4486" actId="478"/>
          <ac:grpSpMkLst>
            <pc:docMk/>
            <pc:sldMk cId="481311801" sldId="309"/>
            <ac:grpSpMk id="17" creationId="{91E33A53-5710-9D19-C9DD-16F9C9A73400}"/>
          </ac:grpSpMkLst>
        </pc:grpChg>
        <pc:grpChg chg="add del mod">
          <ac:chgData name="Wijeratne D.M.S.D it21138386" userId="45fd3dc1-0149-44fd-a853-d125b9b9ad8c" providerId="ADAL" clId="{1F305CA8-DC16-4387-AD96-14E01766FDEF}" dt="2024-02-20T18:55:21.257" v="4487" actId="478"/>
          <ac:grpSpMkLst>
            <pc:docMk/>
            <pc:sldMk cId="481311801" sldId="309"/>
            <ac:grpSpMk id="21" creationId="{8020CB49-CFDC-13F9-F5A5-2E14090BC3A0}"/>
          </ac:grpSpMkLst>
        </pc:grpChg>
        <pc:picChg chg="add mod">
          <ac:chgData name="Wijeratne D.M.S.D it21138386" userId="45fd3dc1-0149-44fd-a853-d125b9b9ad8c" providerId="ADAL" clId="{1F305CA8-DC16-4387-AD96-14E01766FDEF}" dt="2024-02-20T15:28:45.366" v="3818" actId="1076"/>
          <ac:picMkLst>
            <pc:docMk/>
            <pc:sldMk cId="481311801" sldId="309"/>
            <ac:picMk id="1026" creationId="{3B907715-2808-A463-EAC1-E9A659EFFAF3}"/>
          </ac:picMkLst>
        </pc:picChg>
      </pc:sldChg>
      <pc:sldChg chg="addSp delSp modSp mod addCm delCm modCm">
        <pc:chgData name="Wijeratne D.M.S.D it21138386" userId="45fd3dc1-0149-44fd-a853-d125b9b9ad8c" providerId="ADAL" clId="{1F305CA8-DC16-4387-AD96-14E01766FDEF}" dt="2024-02-19T17:39:09.145" v="1558" actId="20577"/>
        <pc:sldMkLst>
          <pc:docMk/>
          <pc:sldMk cId="953855445" sldId="310"/>
        </pc:sldMkLst>
        <pc:spChg chg="mod">
          <ac:chgData name="Wijeratne D.M.S.D it21138386" userId="45fd3dc1-0149-44fd-a853-d125b9b9ad8c" providerId="ADAL" clId="{1F305CA8-DC16-4387-AD96-14E01766FDEF}" dt="2024-02-19T17:35:34.485" v="1476" actId="20577"/>
          <ac:spMkLst>
            <pc:docMk/>
            <pc:sldMk cId="953855445" sldId="310"/>
            <ac:spMk id="2" creationId="{78413379-C1EA-8BEC-5EB5-E1DF1CBD9D1B}"/>
          </ac:spMkLst>
        </pc:spChg>
        <pc:spChg chg="add mod">
          <ac:chgData name="Wijeratne D.M.S.D it21138386" userId="45fd3dc1-0149-44fd-a853-d125b9b9ad8c" providerId="ADAL" clId="{1F305CA8-DC16-4387-AD96-14E01766FDEF}" dt="2024-02-19T17:39:09.145" v="1558" actId="20577"/>
          <ac:spMkLst>
            <pc:docMk/>
            <pc:sldMk cId="953855445" sldId="310"/>
            <ac:spMk id="5" creationId="{FE0D8F04-C5CF-4D2D-B7A5-6204B5B5F8F3}"/>
          </ac:spMkLst>
        </pc:spChg>
        <pc:spChg chg="del">
          <ac:chgData name="Wijeratne D.M.S.D it21138386" userId="45fd3dc1-0149-44fd-a853-d125b9b9ad8c" providerId="ADAL" clId="{1F305CA8-DC16-4387-AD96-14E01766FDEF}" dt="2024-02-19T17:38:42.960" v="1480" actId="478"/>
          <ac:spMkLst>
            <pc:docMk/>
            <pc:sldMk cId="953855445" sldId="310"/>
            <ac:spMk id="15" creationId="{D0662370-44C9-8F92-896C-9B12131A08F4}"/>
          </ac:spMkLst>
        </pc:spChg>
        <pc:spChg chg="del">
          <ac:chgData name="Wijeratne D.M.S.D it21138386" userId="45fd3dc1-0149-44fd-a853-d125b9b9ad8c" providerId="ADAL" clId="{1F305CA8-DC16-4387-AD96-14E01766FDEF}" dt="2024-02-19T17:38:44.487" v="1482" actId="478"/>
          <ac:spMkLst>
            <pc:docMk/>
            <pc:sldMk cId="953855445" sldId="310"/>
            <ac:spMk id="17" creationId="{6985F9CB-B29D-B9D9-0C6F-1976B4A2BAC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Wijeratne D.M.S.D it21138386" userId="45fd3dc1-0149-44fd-a853-d125b9b9ad8c" providerId="ADAL" clId="{1F305CA8-DC16-4387-AD96-14E01766FDEF}" dt="2024-02-19T17:36:52.345" v="1479"/>
              <pc2:cmMkLst xmlns:pc2="http://schemas.microsoft.com/office/powerpoint/2019/9/main/command">
                <pc:docMk/>
                <pc:sldMk cId="953855445" sldId="310"/>
                <pc2:cmMk id="{4157F905-85D6-471E-A5DA-A919A1F0CE21}"/>
              </pc2:cmMkLst>
            </pc226:cmChg>
            <pc226:cmChg xmlns:pc226="http://schemas.microsoft.com/office/powerpoint/2022/06/main/command" chg="add mod">
              <pc226:chgData name="Wijeratne D.M.S.D it21138386" userId="45fd3dc1-0149-44fd-a853-d125b9b9ad8c" providerId="ADAL" clId="{1F305CA8-DC16-4387-AD96-14E01766FDEF}" dt="2024-02-19T17:38:42.968" v="1481" actId="2056"/>
              <pc2:cmMkLst xmlns:pc2="http://schemas.microsoft.com/office/powerpoint/2019/9/main/command">
                <pc:docMk/>
                <pc:sldMk cId="953855445" sldId="310"/>
                <pc2:cmMk id="{DA8D9C25-889C-4067-A489-017F162128CF}"/>
              </pc2:cmMkLst>
            </pc226:cmChg>
          </p:ext>
        </pc:extLst>
      </pc:sldChg>
      <pc:sldChg chg="modSp mod ord">
        <pc:chgData name="Wijeratne D.M.S.D it21138386" userId="45fd3dc1-0149-44fd-a853-d125b9b9ad8c" providerId="ADAL" clId="{1F305CA8-DC16-4387-AD96-14E01766FDEF}" dt="2024-02-21T09:06:55.716" v="5731"/>
        <pc:sldMkLst>
          <pc:docMk/>
          <pc:sldMk cId="3074979070" sldId="312"/>
        </pc:sldMkLst>
        <pc:spChg chg="mod">
          <ac:chgData name="Wijeratne D.M.S.D it21138386" userId="45fd3dc1-0149-44fd-a853-d125b9b9ad8c" providerId="ADAL" clId="{1F305CA8-DC16-4387-AD96-14E01766FDEF}" dt="2024-02-20T14:09:12.412" v="3258" actId="255"/>
          <ac:spMkLst>
            <pc:docMk/>
            <pc:sldMk cId="3074979070" sldId="312"/>
            <ac:spMk id="2" creationId="{CF7BD5B2-8C11-1D23-60AC-345974DE59ED}"/>
          </ac:spMkLst>
        </pc:spChg>
        <pc:spChg chg="mod">
          <ac:chgData name="Wijeratne D.M.S.D it21138386" userId="45fd3dc1-0149-44fd-a853-d125b9b9ad8c" providerId="ADAL" clId="{1F305CA8-DC16-4387-AD96-14E01766FDEF}" dt="2024-02-20T14:09:33.756" v="3262" actId="113"/>
          <ac:spMkLst>
            <pc:docMk/>
            <pc:sldMk cId="3074979070" sldId="312"/>
            <ac:spMk id="6" creationId="{62E74A20-6339-3D82-BA61-317769DB90FF}"/>
          </ac:spMkLst>
        </pc:spChg>
        <pc:graphicFrameChg chg="mod">
          <ac:chgData name="Wijeratne D.M.S.D it21138386" userId="45fd3dc1-0149-44fd-a853-d125b9b9ad8c" providerId="ADAL" clId="{1F305CA8-DC16-4387-AD96-14E01766FDEF}" dt="2024-02-21T03:21:43.492" v="4783" actId="20577"/>
          <ac:graphicFrameMkLst>
            <pc:docMk/>
            <pc:sldMk cId="3074979070" sldId="312"/>
            <ac:graphicFrameMk id="26" creationId="{F712F729-F101-02A3-335C-A36C23C53E44}"/>
          </ac:graphicFrameMkLst>
        </pc:graphicFrameChg>
      </pc:sldChg>
      <pc:sldChg chg="modSp mod ord">
        <pc:chgData name="Wijeratne D.M.S.D it21138386" userId="45fd3dc1-0149-44fd-a853-d125b9b9ad8c" providerId="ADAL" clId="{1F305CA8-DC16-4387-AD96-14E01766FDEF}" dt="2024-02-21T09:06:55.716" v="5731"/>
        <pc:sldMkLst>
          <pc:docMk/>
          <pc:sldMk cId="4057480845" sldId="313"/>
        </pc:sldMkLst>
        <pc:spChg chg="mod">
          <ac:chgData name="Wijeratne D.M.S.D it21138386" userId="45fd3dc1-0149-44fd-a853-d125b9b9ad8c" providerId="ADAL" clId="{1F305CA8-DC16-4387-AD96-14E01766FDEF}" dt="2024-02-20T14:08:46.913" v="3256" actId="255"/>
          <ac:spMkLst>
            <pc:docMk/>
            <pc:sldMk cId="4057480845" sldId="313"/>
            <ac:spMk id="6" creationId="{F6F53203-1244-E365-FA8E-26B39ED32DB2}"/>
          </ac:spMkLst>
        </pc:spChg>
        <pc:spChg chg="mod">
          <ac:chgData name="Wijeratne D.M.S.D it21138386" userId="45fd3dc1-0149-44fd-a853-d125b9b9ad8c" providerId="ADAL" clId="{1F305CA8-DC16-4387-AD96-14E01766FDEF}" dt="2024-02-20T18:02:22.491" v="4308" actId="1076"/>
          <ac:spMkLst>
            <pc:docMk/>
            <pc:sldMk cId="4057480845" sldId="313"/>
            <ac:spMk id="7" creationId="{6B2DD038-D3C2-E982-9A3D-9231F35914EB}"/>
          </ac:spMkLst>
        </pc:spChg>
        <pc:spChg chg="mod">
          <ac:chgData name="Wijeratne D.M.S.D it21138386" userId="45fd3dc1-0149-44fd-a853-d125b9b9ad8c" providerId="ADAL" clId="{1F305CA8-DC16-4387-AD96-14E01766FDEF}" dt="2024-02-20T18:02:21.406" v="4306" actId="1076"/>
          <ac:spMkLst>
            <pc:docMk/>
            <pc:sldMk cId="4057480845" sldId="313"/>
            <ac:spMk id="10" creationId="{D4452504-B6C9-48F8-CA20-544396491B9C}"/>
          </ac:spMkLst>
        </pc:spChg>
        <pc:grpChg chg="mod">
          <ac:chgData name="Wijeratne D.M.S.D it21138386" userId="45fd3dc1-0149-44fd-a853-d125b9b9ad8c" providerId="ADAL" clId="{1F305CA8-DC16-4387-AD96-14E01766FDEF}" dt="2024-02-20T18:02:21.862" v="4307" actId="1076"/>
          <ac:grpSpMkLst>
            <pc:docMk/>
            <pc:sldMk cId="4057480845" sldId="313"/>
            <ac:grpSpMk id="2" creationId="{4CF52D9A-F851-9E6E-B054-641ADC22E523}"/>
          </ac:grpSpMkLst>
        </pc:grpChg>
        <pc:grpChg chg="mod">
          <ac:chgData name="Wijeratne D.M.S.D it21138386" userId="45fd3dc1-0149-44fd-a853-d125b9b9ad8c" providerId="ADAL" clId="{1F305CA8-DC16-4387-AD96-14E01766FDEF}" dt="2024-02-20T18:02:22.931" v="4309" actId="1076"/>
          <ac:grpSpMkLst>
            <pc:docMk/>
            <pc:sldMk cId="4057480845" sldId="313"/>
            <ac:grpSpMk id="8" creationId="{E3C07665-D216-3E0D-4B0C-0FEB9DB9CC6F}"/>
          </ac:grpSpMkLst>
        </pc:grpChg>
      </pc:sldChg>
      <pc:sldChg chg="modSp mod">
        <pc:chgData name="Wijeratne D.M.S.D it21138386" userId="45fd3dc1-0149-44fd-a853-d125b9b9ad8c" providerId="ADAL" clId="{1F305CA8-DC16-4387-AD96-14E01766FDEF}" dt="2024-02-19T17:42:59.650" v="1685" actId="20577"/>
        <pc:sldMkLst>
          <pc:docMk/>
          <pc:sldMk cId="3911985152" sldId="314"/>
        </pc:sldMkLst>
        <pc:spChg chg="mod">
          <ac:chgData name="Wijeratne D.M.S.D it21138386" userId="45fd3dc1-0149-44fd-a853-d125b9b9ad8c" providerId="ADAL" clId="{1F305CA8-DC16-4387-AD96-14E01766FDEF}" dt="2024-02-19T17:42:59.650" v="1685" actId="20577"/>
          <ac:spMkLst>
            <pc:docMk/>
            <pc:sldMk cId="3911985152" sldId="314"/>
            <ac:spMk id="6" creationId="{CED0A563-401E-F4B1-0356-567FE678871D}"/>
          </ac:spMkLst>
        </pc:spChg>
      </pc:sldChg>
      <pc:sldChg chg="ord addCm modCm">
        <pc:chgData name="Wijeratne D.M.S.D it21138386" userId="45fd3dc1-0149-44fd-a853-d125b9b9ad8c" providerId="ADAL" clId="{1F305CA8-DC16-4387-AD96-14E01766FDEF}" dt="2024-02-21T09:06:55.716" v="5731"/>
        <pc:sldMkLst>
          <pc:docMk/>
          <pc:sldMk cId="4271900850" sldId="31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ijeratne D.M.S.D it21138386" userId="45fd3dc1-0149-44fd-a853-d125b9b9ad8c" providerId="ADAL" clId="{1F305CA8-DC16-4387-AD96-14E01766FDEF}" dt="2024-02-21T03:41:36.370" v="4784"/>
              <pc2:cmMkLst xmlns:pc2="http://schemas.microsoft.com/office/powerpoint/2019/9/main/command">
                <pc:docMk/>
                <pc:sldMk cId="4271900850" sldId="315"/>
                <pc2:cmMk id="{9CAE06D8-8155-45C1-9CAD-831CF6DC13BC}"/>
              </pc2:cmMkLst>
            </pc226:cmChg>
          </p:ext>
        </pc:extLst>
      </pc:sldChg>
      <pc:sldChg chg="modSp mod ord">
        <pc:chgData name="Wijeratne D.M.S.D it21138386" userId="45fd3dc1-0149-44fd-a853-d125b9b9ad8c" providerId="ADAL" clId="{1F305CA8-DC16-4387-AD96-14E01766FDEF}" dt="2024-02-21T09:06:55.716" v="5731"/>
        <pc:sldMkLst>
          <pc:docMk/>
          <pc:sldMk cId="3980854135" sldId="316"/>
        </pc:sldMkLst>
        <pc:spChg chg="mod">
          <ac:chgData name="Wijeratne D.M.S.D it21138386" userId="45fd3dc1-0149-44fd-a853-d125b9b9ad8c" providerId="ADAL" clId="{1F305CA8-DC16-4387-AD96-14E01766FDEF}" dt="2024-02-19T16:42:03.796" v="1222" actId="20577"/>
          <ac:spMkLst>
            <pc:docMk/>
            <pc:sldMk cId="3980854135" sldId="316"/>
            <ac:spMk id="11" creationId="{C133CF8F-8745-F07F-BEA0-486D76E639C7}"/>
          </ac:spMkLst>
        </pc:spChg>
      </pc:sldChg>
      <pc:sldChg chg="modSp mod ord">
        <pc:chgData name="Wijeratne D.M.S.D it21138386" userId="45fd3dc1-0149-44fd-a853-d125b9b9ad8c" providerId="ADAL" clId="{1F305CA8-DC16-4387-AD96-14E01766FDEF}" dt="2024-02-21T09:06:55.716" v="5731"/>
        <pc:sldMkLst>
          <pc:docMk/>
          <pc:sldMk cId="2037371820" sldId="318"/>
        </pc:sldMkLst>
        <pc:spChg chg="mod">
          <ac:chgData name="Wijeratne D.M.S.D it21138386" userId="45fd3dc1-0149-44fd-a853-d125b9b9ad8c" providerId="ADAL" clId="{1F305CA8-DC16-4387-AD96-14E01766FDEF}" dt="2024-02-19T17:17:47.880" v="1425" actId="1076"/>
          <ac:spMkLst>
            <pc:docMk/>
            <pc:sldMk cId="2037371820" sldId="318"/>
            <ac:spMk id="3" creationId="{2A52F1E5-9C16-4D9A-DD8A-AE7CB8AA92C2}"/>
          </ac:spMkLst>
        </pc:spChg>
        <pc:spChg chg="mod">
          <ac:chgData name="Wijeratne D.M.S.D it21138386" userId="45fd3dc1-0149-44fd-a853-d125b9b9ad8c" providerId="ADAL" clId="{1F305CA8-DC16-4387-AD96-14E01766FDEF}" dt="2024-02-19T17:10:24.948" v="1419" actId="20577"/>
          <ac:spMkLst>
            <pc:docMk/>
            <pc:sldMk cId="2037371820" sldId="318"/>
            <ac:spMk id="6" creationId="{5BC03FE6-BAE8-EE92-680C-A430A30B6A86}"/>
          </ac:spMkLst>
        </pc:spChg>
        <pc:picChg chg="ord">
          <ac:chgData name="Wijeratne D.M.S.D it21138386" userId="45fd3dc1-0149-44fd-a853-d125b9b9ad8c" providerId="ADAL" clId="{1F305CA8-DC16-4387-AD96-14E01766FDEF}" dt="2024-02-19T17:17:36.447" v="1420" actId="167"/>
          <ac:picMkLst>
            <pc:docMk/>
            <pc:sldMk cId="2037371820" sldId="318"/>
            <ac:picMk id="5" creationId="{2361FD71-ED1A-B9A0-B3BB-27BA3BB0E43F}"/>
          </ac:picMkLst>
        </pc:picChg>
      </pc:sldChg>
      <pc:sldChg chg="modSp add mod ord setBg addCm modCm">
        <pc:chgData name="Wijeratne D.M.S.D it21138386" userId="45fd3dc1-0149-44fd-a853-d125b9b9ad8c" providerId="ADAL" clId="{1F305CA8-DC16-4387-AD96-14E01766FDEF}" dt="2024-02-20T15:18:55.022" v="3709" actId="14100"/>
        <pc:sldMkLst>
          <pc:docMk/>
          <pc:sldMk cId="4270222579" sldId="319"/>
        </pc:sldMkLst>
        <pc:spChg chg="mod">
          <ac:chgData name="Wijeratne D.M.S.D it21138386" userId="45fd3dc1-0149-44fd-a853-d125b9b9ad8c" providerId="ADAL" clId="{1F305CA8-DC16-4387-AD96-14E01766FDEF}" dt="2024-02-19T15:36:19.652" v="767"/>
          <ac:spMkLst>
            <pc:docMk/>
            <pc:sldMk cId="4270222579" sldId="319"/>
            <ac:spMk id="4" creationId="{82D7E65C-0E7A-E038-A8C4-0A5E085BC416}"/>
          </ac:spMkLst>
        </pc:spChg>
        <pc:spChg chg="mod">
          <ac:chgData name="Wijeratne D.M.S.D it21138386" userId="45fd3dc1-0149-44fd-a853-d125b9b9ad8c" providerId="ADAL" clId="{1F305CA8-DC16-4387-AD96-14E01766FDEF}" dt="2024-02-20T13:00:38.528" v="3191" actId="14100"/>
          <ac:spMkLst>
            <pc:docMk/>
            <pc:sldMk cId="4270222579" sldId="319"/>
            <ac:spMk id="5" creationId="{6FCBCB7C-64DF-36EB-ACE7-E7B5C0F2E22F}"/>
          </ac:spMkLst>
        </pc:spChg>
        <pc:spChg chg="mod">
          <ac:chgData name="Wijeratne D.M.S.D it21138386" userId="45fd3dc1-0149-44fd-a853-d125b9b9ad8c" providerId="ADAL" clId="{1F305CA8-DC16-4387-AD96-14E01766FDEF}" dt="2024-02-20T15:18:55.022" v="3709" actId="14100"/>
          <ac:spMkLst>
            <pc:docMk/>
            <pc:sldMk cId="4270222579" sldId="319"/>
            <ac:spMk id="6" creationId="{E1ADC146-8E6C-4E19-16C3-E8FBA52EAEF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ijeratne D.M.S.D it21138386" userId="45fd3dc1-0149-44fd-a853-d125b9b9ad8c" providerId="ADAL" clId="{1F305CA8-DC16-4387-AD96-14E01766FDEF}" dt="2024-02-20T15:18:44.818" v="3705" actId="20577"/>
              <pc2:cmMkLst xmlns:pc2="http://schemas.microsoft.com/office/powerpoint/2019/9/main/command">
                <pc:docMk/>
                <pc:sldMk cId="4270222579" sldId="319"/>
                <pc2:cmMk id="{4A59C5A8-7815-4013-AFF9-60FEEECDCA2D}"/>
              </pc2:cmMkLst>
            </pc226:cmChg>
          </p:ext>
        </pc:extLst>
      </pc:sldChg>
      <pc:sldChg chg="addSp delSp modSp add del mod ord">
        <pc:chgData name="Wijeratne D.M.S.D it21138386" userId="45fd3dc1-0149-44fd-a853-d125b9b9ad8c" providerId="ADAL" clId="{1F305CA8-DC16-4387-AD96-14E01766FDEF}" dt="2024-02-19T14:22:08.321" v="149" actId="2696"/>
        <pc:sldMkLst>
          <pc:docMk/>
          <pc:sldMk cId="1903229565" sldId="320"/>
        </pc:sldMkLst>
        <pc:graphicFrameChg chg="mod modGraphic">
          <ac:chgData name="Wijeratne D.M.S.D it21138386" userId="45fd3dc1-0149-44fd-a853-d125b9b9ad8c" providerId="ADAL" clId="{1F305CA8-DC16-4387-AD96-14E01766FDEF}" dt="2024-02-19T14:21:58.809" v="147" actId="21"/>
          <ac:graphicFrameMkLst>
            <pc:docMk/>
            <pc:sldMk cId="1903229565" sldId="320"/>
            <ac:graphicFrameMk id="7" creationId="{3CC4F536-B74E-4B29-11BA-B8F51F86E8CE}"/>
          </ac:graphicFrameMkLst>
        </pc:graphicFrame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2" creationId="{F767CEF1-3592-7B28-5464-FC94949C5CA8}"/>
          </ac:picMkLst>
        </pc:picChg>
        <pc:picChg chg="add del 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8" creationId="{0676BE50-E37B-C5FC-92CA-81DA80E5BF63}"/>
          </ac:picMkLst>
        </pc:picChg>
        <pc:picChg chg="add del 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9" creationId="{ACCBCF2A-6118-FEB6-3A85-9DC519745B9D}"/>
          </ac:picMkLst>
        </pc:picChg>
        <pc:picChg chg="add del 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10" creationId="{F69C84C3-3878-3C89-1F20-8C844520D7BF}"/>
          </ac:picMkLst>
        </pc:pic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11" creationId="{B5DE64F6-2F53-916F-320B-10CF55BB1F4C}"/>
          </ac:picMkLst>
        </pc:pic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12" creationId="{47B4F155-B0C0-CF18-3C44-268C38F7C001}"/>
          </ac:picMkLst>
        </pc:pic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13" creationId="{E4114AD5-F80D-4369-9F74-2BAC64F9762F}"/>
          </ac:picMkLst>
        </pc:pic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14" creationId="{D0969781-9B10-CC46-4289-8AB521128155}"/>
          </ac:picMkLst>
        </pc:pic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15" creationId="{9FB95496-D77C-4054-B926-D3F5E3A7CB1A}"/>
          </ac:picMkLst>
        </pc:pic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16" creationId="{C2403F7C-923A-B5ED-3509-6E0128104726}"/>
          </ac:picMkLst>
        </pc:pic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17" creationId="{16F18D6D-FA91-23E0-EEBD-525D439694B7}"/>
          </ac:picMkLst>
        </pc:pic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18" creationId="{DF648F19-4A81-10C1-D52E-3884BD81291F}"/>
          </ac:picMkLst>
        </pc:pic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19" creationId="{381D8E6B-3BCA-3C01-9B4F-0B49D9215A74}"/>
          </ac:picMkLst>
        </pc:pic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20" creationId="{98DBD647-32FD-9C23-174B-0F3FD4271F79}"/>
          </ac:picMkLst>
        </pc:picChg>
        <pc:picChg chg="mod">
          <ac:chgData name="Wijeratne D.M.S.D it21138386" userId="45fd3dc1-0149-44fd-a853-d125b9b9ad8c" providerId="ADAL" clId="{1F305CA8-DC16-4387-AD96-14E01766FDEF}" dt="2024-02-19T14:21:59.042" v="148" actId="1076"/>
          <ac:picMkLst>
            <pc:docMk/>
            <pc:sldMk cId="1903229565" sldId="320"/>
            <ac:picMk id="21" creationId="{7D8ED3A0-8675-407C-C03A-9F04C1CAA1B9}"/>
          </ac:picMkLst>
        </pc:picChg>
      </pc:sldChg>
      <pc:sldChg chg="addSp delSp modSp add mod ord setBg addCm modCm">
        <pc:chgData name="Wijeratne D.M.S.D it21138386" userId="45fd3dc1-0149-44fd-a853-d125b9b9ad8c" providerId="ADAL" clId="{1F305CA8-DC16-4387-AD96-14E01766FDEF}" dt="2024-02-20T18:55:16.294" v="4485" actId="478"/>
        <pc:sldMkLst>
          <pc:docMk/>
          <pc:sldMk cId="2445766442" sldId="320"/>
        </pc:sldMkLst>
        <pc:spChg chg="add mod">
          <ac:chgData name="Wijeratne D.M.S.D it21138386" userId="45fd3dc1-0149-44fd-a853-d125b9b9ad8c" providerId="ADAL" clId="{1F305CA8-DC16-4387-AD96-14E01766FDEF}" dt="2024-02-20T17:15:52.010" v="4073" actId="207"/>
          <ac:spMkLst>
            <pc:docMk/>
            <pc:sldMk cId="2445766442" sldId="320"/>
            <ac:spMk id="3" creationId="{39DF68E1-ACC8-E64C-C27D-21FC6A46C9F3}"/>
          </ac:spMkLst>
        </pc:spChg>
        <pc:spChg chg="mod">
          <ac:chgData name="Wijeratne D.M.S.D it21138386" userId="45fd3dc1-0149-44fd-a853-d125b9b9ad8c" providerId="ADAL" clId="{1F305CA8-DC16-4387-AD96-14E01766FDEF}" dt="2024-02-19T15:36:35.721" v="770"/>
          <ac:spMkLst>
            <pc:docMk/>
            <pc:sldMk cId="2445766442" sldId="320"/>
            <ac:spMk id="4" creationId="{40BE8FD7-35FA-92F6-019E-207BC727CD66}"/>
          </ac:spMkLst>
        </pc:spChg>
        <pc:spChg chg="mod">
          <ac:chgData name="Wijeratne D.M.S.D it21138386" userId="45fd3dc1-0149-44fd-a853-d125b9b9ad8c" providerId="ADAL" clId="{1F305CA8-DC16-4387-AD96-14E01766FDEF}" dt="2024-02-20T15:26:53.053" v="3810" actId="1076"/>
          <ac:spMkLst>
            <pc:docMk/>
            <pc:sldMk cId="2445766442" sldId="320"/>
            <ac:spMk id="5" creationId="{8DC93355-06E9-5BCD-557C-64B13345AB3E}"/>
          </ac:spMkLst>
        </pc:spChg>
        <pc:spChg chg="add mod ord">
          <ac:chgData name="Wijeratne D.M.S.D it21138386" userId="45fd3dc1-0149-44fd-a853-d125b9b9ad8c" providerId="ADAL" clId="{1F305CA8-DC16-4387-AD96-14E01766FDEF}" dt="2024-02-20T17:01:57.043" v="4013" actId="208"/>
          <ac:spMkLst>
            <pc:docMk/>
            <pc:sldMk cId="2445766442" sldId="320"/>
            <ac:spMk id="6" creationId="{24D2F981-F457-236A-6999-8C93F8AD5E36}"/>
          </ac:spMkLst>
        </pc:spChg>
        <pc:spChg chg="mod">
          <ac:chgData name="Wijeratne D.M.S.D it21138386" userId="45fd3dc1-0149-44fd-a853-d125b9b9ad8c" providerId="ADAL" clId="{1F305CA8-DC16-4387-AD96-14E01766FDEF}" dt="2024-02-20T15:45:48.771" v="3906"/>
          <ac:spMkLst>
            <pc:docMk/>
            <pc:sldMk cId="2445766442" sldId="320"/>
            <ac:spMk id="9" creationId="{5C487926-74B0-5044-7AEF-65E42EC8F788}"/>
          </ac:spMkLst>
        </pc:spChg>
        <pc:spChg chg="add mod">
          <ac:chgData name="Wijeratne D.M.S.D it21138386" userId="45fd3dc1-0149-44fd-a853-d125b9b9ad8c" providerId="ADAL" clId="{1F305CA8-DC16-4387-AD96-14E01766FDEF}" dt="2024-02-20T15:46:15.482" v="3916" actId="1076"/>
          <ac:spMkLst>
            <pc:docMk/>
            <pc:sldMk cId="2445766442" sldId="320"/>
            <ac:spMk id="10" creationId="{E67702D5-B596-9882-5C91-0BBDD1FA8DD3}"/>
          </ac:spMkLst>
        </pc:spChg>
        <pc:spChg chg="mod">
          <ac:chgData name="Wijeratne D.M.S.D it21138386" userId="45fd3dc1-0149-44fd-a853-d125b9b9ad8c" providerId="ADAL" clId="{1F305CA8-DC16-4387-AD96-14E01766FDEF}" dt="2024-02-20T15:45:48.771" v="3906"/>
          <ac:spMkLst>
            <pc:docMk/>
            <pc:sldMk cId="2445766442" sldId="320"/>
            <ac:spMk id="16" creationId="{9992CDE8-43CF-AACD-B46D-DB3A76E840BF}"/>
          </ac:spMkLst>
        </pc:spChg>
        <pc:spChg chg="add mod">
          <ac:chgData name="Wijeratne D.M.S.D it21138386" userId="45fd3dc1-0149-44fd-a853-d125b9b9ad8c" providerId="ADAL" clId="{1F305CA8-DC16-4387-AD96-14E01766FDEF}" dt="2024-02-20T15:46:09.154" v="3912" actId="1076"/>
          <ac:spMkLst>
            <pc:docMk/>
            <pc:sldMk cId="2445766442" sldId="320"/>
            <ac:spMk id="17" creationId="{C816105E-E543-E9FC-A9E8-34D760BADCE8}"/>
          </ac:spMkLst>
        </pc:spChg>
        <pc:grpChg chg="add del mod">
          <ac:chgData name="Wijeratne D.M.S.D it21138386" userId="45fd3dc1-0149-44fd-a853-d125b9b9ad8c" providerId="ADAL" clId="{1F305CA8-DC16-4387-AD96-14E01766FDEF}" dt="2024-02-20T18:55:16.294" v="4485" actId="478"/>
          <ac:grpSpMkLst>
            <pc:docMk/>
            <pc:sldMk cId="2445766442" sldId="320"/>
            <ac:grpSpMk id="8" creationId="{B2B37548-E6A5-C122-C544-7A8015A1558B}"/>
          </ac:grpSpMkLst>
        </pc:grpChg>
        <pc:grpChg chg="add del mod">
          <ac:chgData name="Wijeratne D.M.S.D it21138386" userId="45fd3dc1-0149-44fd-a853-d125b9b9ad8c" providerId="ADAL" clId="{1F305CA8-DC16-4387-AD96-14E01766FDEF}" dt="2024-02-20T18:55:15.029" v="4484" actId="478"/>
          <ac:grpSpMkLst>
            <pc:docMk/>
            <pc:sldMk cId="2445766442" sldId="320"/>
            <ac:grpSpMk id="14" creationId="{DEF291BE-DBF0-D5DA-82D2-ED088A84ABC8}"/>
          </ac:grpSpMkLst>
        </pc:grpChg>
        <pc:graphicFrameChg chg="mod modGraphic">
          <ac:chgData name="Wijeratne D.M.S.D it21138386" userId="45fd3dc1-0149-44fd-a853-d125b9b9ad8c" providerId="ADAL" clId="{1F305CA8-DC16-4387-AD96-14E01766FDEF}" dt="2024-02-20T15:24:39.636" v="3792"/>
          <ac:graphicFrameMkLst>
            <pc:docMk/>
            <pc:sldMk cId="2445766442" sldId="320"/>
            <ac:graphicFrameMk id="7" creationId="{114526B6-D7C6-24A7-1457-8C52B3B983E6}"/>
          </ac:graphicFrameMkLst>
        </pc:graphicFrameChg>
        <pc:picChg chg="mod">
          <ac:chgData name="Wijeratne D.M.S.D it21138386" userId="45fd3dc1-0149-44fd-a853-d125b9b9ad8c" providerId="ADAL" clId="{1F305CA8-DC16-4387-AD96-14E01766FDEF}" dt="2024-02-20T06:06:33.538" v="2422" actId="1076"/>
          <ac:picMkLst>
            <pc:docMk/>
            <pc:sldMk cId="2445766442" sldId="320"/>
            <ac:picMk id="2" creationId="{4C324006-63CC-7BE9-BD26-4A44EA8B4BD0}"/>
          </ac:picMkLst>
        </pc:picChg>
        <pc:picChg chg="del mod">
          <ac:chgData name="Wijeratne D.M.S.D it21138386" userId="45fd3dc1-0149-44fd-a853-d125b9b9ad8c" providerId="ADAL" clId="{1F305CA8-DC16-4387-AD96-14E01766FDEF}" dt="2024-02-19T14:28:55.847" v="213" actId="478"/>
          <ac:picMkLst>
            <pc:docMk/>
            <pc:sldMk cId="2445766442" sldId="320"/>
            <ac:picMk id="8" creationId="{ECFE4635-FFED-6A98-B84D-469EB5439D56}"/>
          </ac:picMkLst>
        </pc:picChg>
        <pc:picChg chg="del mod">
          <ac:chgData name="Wijeratne D.M.S.D it21138386" userId="45fd3dc1-0149-44fd-a853-d125b9b9ad8c" providerId="ADAL" clId="{1F305CA8-DC16-4387-AD96-14E01766FDEF}" dt="2024-02-19T14:28:56.547" v="214" actId="478"/>
          <ac:picMkLst>
            <pc:docMk/>
            <pc:sldMk cId="2445766442" sldId="320"/>
            <ac:picMk id="9" creationId="{0513F6C8-EA14-92DD-7DBA-227A4C409B72}"/>
          </ac:picMkLst>
        </pc:picChg>
        <pc:picChg chg="del mod">
          <ac:chgData name="Wijeratne D.M.S.D it21138386" userId="45fd3dc1-0149-44fd-a853-d125b9b9ad8c" providerId="ADAL" clId="{1F305CA8-DC16-4387-AD96-14E01766FDEF}" dt="2024-02-19T14:28:57.211" v="215" actId="478"/>
          <ac:picMkLst>
            <pc:docMk/>
            <pc:sldMk cId="2445766442" sldId="320"/>
            <ac:picMk id="10" creationId="{75957B6B-DD71-1700-DBD8-EE5736B0CA41}"/>
          </ac:picMkLst>
        </pc:picChg>
        <pc:picChg chg="mod">
          <ac:chgData name="Wijeratne D.M.S.D it21138386" userId="45fd3dc1-0149-44fd-a853-d125b9b9ad8c" providerId="ADAL" clId="{1F305CA8-DC16-4387-AD96-14E01766FDEF}" dt="2024-02-20T06:06:33.538" v="2422" actId="1076"/>
          <ac:picMkLst>
            <pc:docMk/>
            <pc:sldMk cId="2445766442" sldId="320"/>
            <ac:picMk id="11" creationId="{A9927DA7-48B2-A565-8C95-CB5554115F8A}"/>
          </ac:picMkLst>
        </pc:picChg>
        <pc:picChg chg="mod">
          <ac:chgData name="Wijeratne D.M.S.D it21138386" userId="45fd3dc1-0149-44fd-a853-d125b9b9ad8c" providerId="ADAL" clId="{1F305CA8-DC16-4387-AD96-14E01766FDEF}" dt="2024-02-20T06:06:33.538" v="2422" actId="1076"/>
          <ac:picMkLst>
            <pc:docMk/>
            <pc:sldMk cId="2445766442" sldId="320"/>
            <ac:picMk id="12" creationId="{591529D9-E402-1E8E-8BB3-F388B945D20F}"/>
          </ac:picMkLst>
        </pc:picChg>
        <pc:picChg chg="mod">
          <ac:chgData name="Wijeratne D.M.S.D it21138386" userId="45fd3dc1-0149-44fd-a853-d125b9b9ad8c" providerId="ADAL" clId="{1F305CA8-DC16-4387-AD96-14E01766FDEF}" dt="2024-02-20T06:06:33.538" v="2422" actId="1076"/>
          <ac:picMkLst>
            <pc:docMk/>
            <pc:sldMk cId="2445766442" sldId="320"/>
            <ac:picMk id="13" creationId="{6A2DC052-F0C5-FCD3-45A1-2E07946F2127}"/>
          </ac:picMkLst>
        </pc:picChg>
        <pc:picChg chg="del mod">
          <ac:chgData name="Wijeratne D.M.S.D it21138386" userId="45fd3dc1-0149-44fd-a853-d125b9b9ad8c" providerId="ADAL" clId="{1F305CA8-DC16-4387-AD96-14E01766FDEF}" dt="2024-02-19T14:28:54.442" v="211" actId="478"/>
          <ac:picMkLst>
            <pc:docMk/>
            <pc:sldMk cId="2445766442" sldId="320"/>
            <ac:picMk id="14" creationId="{761A5F28-AA70-7B3E-100B-32D47A882C65}"/>
          </ac:picMkLst>
        </pc:picChg>
        <pc:picChg chg="mod">
          <ac:chgData name="Wijeratne D.M.S.D it21138386" userId="45fd3dc1-0149-44fd-a853-d125b9b9ad8c" providerId="ADAL" clId="{1F305CA8-DC16-4387-AD96-14E01766FDEF}" dt="2024-02-20T06:06:33.538" v="2422" actId="1076"/>
          <ac:picMkLst>
            <pc:docMk/>
            <pc:sldMk cId="2445766442" sldId="320"/>
            <ac:picMk id="15" creationId="{3075B097-5759-3CE9-69FF-48FAA34D4DB7}"/>
          </ac:picMkLst>
        </pc:picChg>
        <pc:picChg chg="del mod">
          <ac:chgData name="Wijeratne D.M.S.D it21138386" userId="45fd3dc1-0149-44fd-a853-d125b9b9ad8c" providerId="ADAL" clId="{1F305CA8-DC16-4387-AD96-14E01766FDEF}" dt="2024-02-19T14:28:50.775" v="208" actId="478"/>
          <ac:picMkLst>
            <pc:docMk/>
            <pc:sldMk cId="2445766442" sldId="320"/>
            <ac:picMk id="16" creationId="{56A6A055-83E9-3528-1C72-80EE159C7BAF}"/>
          </ac:picMkLst>
        </pc:picChg>
        <pc:picChg chg="del mod">
          <ac:chgData name="Wijeratne D.M.S.D it21138386" userId="45fd3dc1-0149-44fd-a853-d125b9b9ad8c" providerId="ADAL" clId="{1F305CA8-DC16-4387-AD96-14E01766FDEF}" dt="2024-02-19T14:28:51.423" v="209" actId="478"/>
          <ac:picMkLst>
            <pc:docMk/>
            <pc:sldMk cId="2445766442" sldId="320"/>
            <ac:picMk id="17" creationId="{AAAF0203-26E8-ABA4-683A-54E78EDD1715}"/>
          </ac:picMkLst>
        </pc:picChg>
        <pc:picChg chg="del mod">
          <ac:chgData name="Wijeratne D.M.S.D it21138386" userId="45fd3dc1-0149-44fd-a853-d125b9b9ad8c" providerId="ADAL" clId="{1F305CA8-DC16-4387-AD96-14E01766FDEF}" dt="2024-02-19T14:28:55.057" v="212" actId="478"/>
          <ac:picMkLst>
            <pc:docMk/>
            <pc:sldMk cId="2445766442" sldId="320"/>
            <ac:picMk id="18" creationId="{362AD7F7-3A67-3FE0-92A5-803E98E64BED}"/>
          </ac:picMkLst>
        </pc:picChg>
        <pc:picChg chg="del mod">
          <ac:chgData name="Wijeratne D.M.S.D it21138386" userId="45fd3dc1-0149-44fd-a853-d125b9b9ad8c" providerId="ADAL" clId="{1F305CA8-DC16-4387-AD96-14E01766FDEF}" dt="2024-02-19T14:27:56.724" v="194" actId="478"/>
          <ac:picMkLst>
            <pc:docMk/>
            <pc:sldMk cId="2445766442" sldId="320"/>
            <ac:picMk id="19" creationId="{5395390C-2DBD-AB49-EB7B-972F9EF28D7B}"/>
          </ac:picMkLst>
        </pc:picChg>
        <pc:picChg chg="mod">
          <ac:chgData name="Wijeratne D.M.S.D it21138386" userId="45fd3dc1-0149-44fd-a853-d125b9b9ad8c" providerId="ADAL" clId="{1F305CA8-DC16-4387-AD96-14E01766FDEF}" dt="2024-02-20T06:06:33.538" v="2422" actId="1076"/>
          <ac:picMkLst>
            <pc:docMk/>
            <pc:sldMk cId="2445766442" sldId="320"/>
            <ac:picMk id="20" creationId="{3966FAC2-DB15-5018-DF7D-152D9FA12664}"/>
          </ac:picMkLst>
        </pc:picChg>
        <pc:picChg chg="del mod">
          <ac:chgData name="Wijeratne D.M.S.D it21138386" userId="45fd3dc1-0149-44fd-a853-d125b9b9ad8c" providerId="ADAL" clId="{1F305CA8-DC16-4387-AD96-14E01766FDEF}" dt="2024-02-19T14:28:50.295" v="207" actId="478"/>
          <ac:picMkLst>
            <pc:docMk/>
            <pc:sldMk cId="2445766442" sldId="320"/>
            <ac:picMk id="21" creationId="{192692B5-7ECE-5BE4-80AD-E031EDC89BE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ijeratne D.M.S.D it21138386" userId="45fd3dc1-0149-44fd-a853-d125b9b9ad8c" providerId="ADAL" clId="{1F305CA8-DC16-4387-AD96-14E01766FDEF}" dt="2024-02-20T06:06:11.072" v="2418"/>
              <pc2:cmMkLst xmlns:pc2="http://schemas.microsoft.com/office/powerpoint/2019/9/main/command">
                <pc:docMk/>
                <pc:sldMk cId="2445766442" sldId="320"/>
                <pc2:cmMk id="{DCA0FBBB-0018-4ABC-89C8-50E43CDF8077}"/>
              </pc2:cmMkLst>
            </pc226:cmChg>
          </p:ext>
        </pc:extLst>
      </pc:sldChg>
      <pc:sldChg chg="addSp delSp modSp add mod ord setBg">
        <pc:chgData name="Wijeratne D.M.S.D it21138386" userId="45fd3dc1-0149-44fd-a853-d125b9b9ad8c" providerId="ADAL" clId="{1F305CA8-DC16-4387-AD96-14E01766FDEF}" dt="2024-02-21T03:15:44.449" v="4761" actId="1076"/>
        <pc:sldMkLst>
          <pc:docMk/>
          <pc:sldMk cId="3774172978" sldId="321"/>
        </pc:sldMkLst>
        <pc:spChg chg="add mod">
          <ac:chgData name="Wijeratne D.M.S.D it21138386" userId="45fd3dc1-0149-44fd-a853-d125b9b9ad8c" providerId="ADAL" clId="{1F305CA8-DC16-4387-AD96-14E01766FDEF}" dt="2024-02-21T03:15:14.201" v="4754" actId="1076"/>
          <ac:spMkLst>
            <pc:docMk/>
            <pc:sldMk cId="3774172978" sldId="321"/>
            <ac:spMk id="2" creationId="{7F18E274-22A1-0C42-5EA2-179AF0CA11C7}"/>
          </ac:spMkLst>
        </pc:spChg>
        <pc:spChg chg="mod">
          <ac:chgData name="Wijeratne D.M.S.D it21138386" userId="45fd3dc1-0149-44fd-a853-d125b9b9ad8c" providerId="ADAL" clId="{1F305CA8-DC16-4387-AD96-14E01766FDEF}" dt="2024-02-19T15:36:39.249" v="771"/>
          <ac:spMkLst>
            <pc:docMk/>
            <pc:sldMk cId="3774172978" sldId="321"/>
            <ac:spMk id="4" creationId="{AC895AAF-2D3F-39C8-A8C3-015EB462AC14}"/>
          </ac:spMkLst>
        </pc:spChg>
        <pc:spChg chg="mod">
          <ac:chgData name="Wijeratne D.M.S.D it21138386" userId="45fd3dc1-0149-44fd-a853-d125b9b9ad8c" providerId="ADAL" clId="{1F305CA8-DC16-4387-AD96-14E01766FDEF}" dt="2024-02-20T14:13:41.294" v="3281" actId="255"/>
          <ac:spMkLst>
            <pc:docMk/>
            <pc:sldMk cId="3774172978" sldId="321"/>
            <ac:spMk id="5" creationId="{2E2E1272-1792-0675-703E-DDDA03E487DE}"/>
          </ac:spMkLst>
        </pc:spChg>
        <pc:spChg chg="mod">
          <ac:chgData name="Wijeratne D.M.S.D it21138386" userId="45fd3dc1-0149-44fd-a853-d125b9b9ad8c" providerId="ADAL" clId="{1F305CA8-DC16-4387-AD96-14E01766FDEF}" dt="2024-02-20T15:46:37.412" v="3917"/>
          <ac:spMkLst>
            <pc:docMk/>
            <pc:sldMk cId="3774172978" sldId="321"/>
            <ac:spMk id="6" creationId="{6FEC99DD-46DA-066D-BC4C-2AC0BD5F1842}"/>
          </ac:spMkLst>
        </pc:spChg>
        <pc:spChg chg="add mod">
          <ac:chgData name="Wijeratne D.M.S.D it21138386" userId="45fd3dc1-0149-44fd-a853-d125b9b9ad8c" providerId="ADAL" clId="{1F305CA8-DC16-4387-AD96-14E01766FDEF}" dt="2024-02-21T03:15:44.449" v="4761" actId="1076"/>
          <ac:spMkLst>
            <pc:docMk/>
            <pc:sldMk cId="3774172978" sldId="321"/>
            <ac:spMk id="6" creationId="{954B308A-2A42-53A4-4CE5-02D4DDE36F22}"/>
          </ac:spMkLst>
        </pc:spChg>
        <pc:spChg chg="del mod">
          <ac:chgData name="Wijeratne D.M.S.D it21138386" userId="45fd3dc1-0149-44fd-a853-d125b9b9ad8c" providerId="ADAL" clId="{1F305CA8-DC16-4387-AD96-14E01766FDEF}" dt="2024-02-20T11:02:07.224" v="2593" actId="478"/>
          <ac:spMkLst>
            <pc:docMk/>
            <pc:sldMk cId="3774172978" sldId="321"/>
            <ac:spMk id="6" creationId="{E02734C7-83C5-B1EA-10FF-EDA222ECD082}"/>
          </ac:spMkLst>
        </pc:spChg>
        <pc:spChg chg="add mod">
          <ac:chgData name="Wijeratne D.M.S.D it21138386" userId="45fd3dc1-0149-44fd-a853-d125b9b9ad8c" providerId="ADAL" clId="{1F305CA8-DC16-4387-AD96-14E01766FDEF}" dt="2024-02-20T15:46:37.412" v="3917"/>
          <ac:spMkLst>
            <pc:docMk/>
            <pc:sldMk cId="3774172978" sldId="321"/>
            <ac:spMk id="7" creationId="{26395167-0460-4791-89B4-35811644B6FC}"/>
          </ac:spMkLst>
        </pc:spChg>
        <pc:spChg chg="mod">
          <ac:chgData name="Wijeratne D.M.S.D it21138386" userId="45fd3dc1-0149-44fd-a853-d125b9b9ad8c" providerId="ADAL" clId="{1F305CA8-DC16-4387-AD96-14E01766FDEF}" dt="2024-02-20T15:46:37.412" v="3917"/>
          <ac:spMkLst>
            <pc:docMk/>
            <pc:sldMk cId="3774172978" sldId="321"/>
            <ac:spMk id="9" creationId="{2BA8C3A1-CCD0-E957-D22D-B7B08E8DD8CD}"/>
          </ac:spMkLst>
        </pc:spChg>
        <pc:spChg chg="add mod">
          <ac:chgData name="Wijeratne D.M.S.D it21138386" userId="45fd3dc1-0149-44fd-a853-d125b9b9ad8c" providerId="ADAL" clId="{1F305CA8-DC16-4387-AD96-14E01766FDEF}" dt="2024-02-20T15:46:37.412" v="3917"/>
          <ac:spMkLst>
            <pc:docMk/>
            <pc:sldMk cId="3774172978" sldId="321"/>
            <ac:spMk id="10" creationId="{6AADBB41-0281-DB8B-47F9-F48232AB58EE}"/>
          </ac:spMkLst>
        </pc:spChg>
        <pc:grpChg chg="add mod">
          <ac:chgData name="Wijeratne D.M.S.D it21138386" userId="45fd3dc1-0149-44fd-a853-d125b9b9ad8c" providerId="ADAL" clId="{1F305CA8-DC16-4387-AD96-14E01766FDEF}" dt="2024-02-20T15:46:37.412" v="3917"/>
          <ac:grpSpMkLst>
            <pc:docMk/>
            <pc:sldMk cId="3774172978" sldId="321"/>
            <ac:grpSpMk id="2" creationId="{98367AA9-82E2-98AD-FFFE-5936074A7746}"/>
          </ac:grpSpMkLst>
        </pc:grpChg>
        <pc:grpChg chg="add mod">
          <ac:chgData name="Wijeratne D.M.S.D it21138386" userId="45fd3dc1-0149-44fd-a853-d125b9b9ad8c" providerId="ADAL" clId="{1F305CA8-DC16-4387-AD96-14E01766FDEF}" dt="2024-02-20T15:46:37.412" v="3917"/>
          <ac:grpSpMkLst>
            <pc:docMk/>
            <pc:sldMk cId="3774172978" sldId="321"/>
            <ac:grpSpMk id="8" creationId="{9C934D7F-2DA1-126F-EDB6-3EF8F34199E2}"/>
          </ac:grpSpMkLst>
        </pc:grpChg>
        <pc:picChg chg="mod">
          <ac:chgData name="Wijeratne D.M.S.D it21138386" userId="45fd3dc1-0149-44fd-a853-d125b9b9ad8c" providerId="ADAL" clId="{1F305CA8-DC16-4387-AD96-14E01766FDEF}" dt="2024-02-20T17:02:12.749" v="4015" actId="1076"/>
          <ac:picMkLst>
            <pc:docMk/>
            <pc:sldMk cId="3774172978" sldId="321"/>
            <ac:picMk id="3" creationId="{756E7295-8A74-D516-25C4-321ABEDAB483}"/>
          </ac:picMkLst>
        </pc:picChg>
      </pc:sldChg>
      <pc:sldChg chg="addSp delSp modSp add mod ord setBg addCm modCm">
        <pc:chgData name="Wijeratne D.M.S.D it21138386" userId="45fd3dc1-0149-44fd-a853-d125b9b9ad8c" providerId="ADAL" clId="{1F305CA8-DC16-4387-AD96-14E01766FDEF}" dt="2024-02-20T19:11:29.485" v="4737" actId="20577"/>
        <pc:sldMkLst>
          <pc:docMk/>
          <pc:sldMk cId="3563183992" sldId="322"/>
        </pc:sldMkLst>
        <pc:spChg chg="add mod">
          <ac:chgData name="Wijeratne D.M.S.D it21138386" userId="45fd3dc1-0149-44fd-a853-d125b9b9ad8c" providerId="ADAL" clId="{1F305CA8-DC16-4387-AD96-14E01766FDEF}" dt="2024-02-20T19:11:29.485" v="4737" actId="20577"/>
          <ac:spMkLst>
            <pc:docMk/>
            <pc:sldMk cId="3563183992" sldId="322"/>
            <ac:spMk id="2" creationId="{27E16666-9278-67D0-28D0-2AE1F1C991CE}"/>
          </ac:spMkLst>
        </pc:spChg>
        <pc:spChg chg="mod">
          <ac:chgData name="Wijeratne D.M.S.D it21138386" userId="45fd3dc1-0149-44fd-a853-d125b9b9ad8c" providerId="ADAL" clId="{1F305CA8-DC16-4387-AD96-14E01766FDEF}" dt="2024-02-19T17:58:46.336" v="2022" actId="21"/>
          <ac:spMkLst>
            <pc:docMk/>
            <pc:sldMk cId="3563183992" sldId="322"/>
            <ac:spMk id="3" creationId="{F1DCD2D6-8870-B3C7-D529-A37BE2A22C62}"/>
          </ac:spMkLst>
        </pc:spChg>
        <pc:spChg chg="mod">
          <ac:chgData name="Wijeratne D.M.S.D it21138386" userId="45fd3dc1-0149-44fd-a853-d125b9b9ad8c" providerId="ADAL" clId="{1F305CA8-DC16-4387-AD96-14E01766FDEF}" dt="2024-02-19T15:36:49.647" v="773"/>
          <ac:spMkLst>
            <pc:docMk/>
            <pc:sldMk cId="3563183992" sldId="322"/>
            <ac:spMk id="4" creationId="{07D17735-CF36-987B-D01F-C66227A4A8FB}"/>
          </ac:spMkLst>
        </pc:spChg>
        <pc:spChg chg="mod">
          <ac:chgData name="Wijeratne D.M.S.D it21138386" userId="45fd3dc1-0149-44fd-a853-d125b9b9ad8c" providerId="ADAL" clId="{1F305CA8-DC16-4387-AD96-14E01766FDEF}" dt="2024-02-20T14:13:51.901" v="3283" actId="255"/>
          <ac:spMkLst>
            <pc:docMk/>
            <pc:sldMk cId="3563183992" sldId="322"/>
            <ac:spMk id="5" creationId="{93C45FF3-D9B3-4738-1E42-2338C700B1CB}"/>
          </ac:spMkLst>
        </pc:spChg>
        <pc:spChg chg="mod">
          <ac:chgData name="Wijeratne D.M.S.D it21138386" userId="45fd3dc1-0149-44fd-a853-d125b9b9ad8c" providerId="ADAL" clId="{1F305CA8-DC16-4387-AD96-14E01766FDEF}" dt="2024-02-20T15:39:57.142" v="3855"/>
          <ac:spMkLst>
            <pc:docMk/>
            <pc:sldMk cId="3563183992" sldId="322"/>
            <ac:spMk id="6" creationId="{9F477216-D833-B976-5DB0-E04C52A5B56E}"/>
          </ac:spMkLst>
        </pc:spChg>
        <pc:spChg chg="mod">
          <ac:chgData name="Wijeratne D.M.S.D it21138386" userId="45fd3dc1-0149-44fd-a853-d125b9b9ad8c" providerId="ADAL" clId="{1F305CA8-DC16-4387-AD96-14E01766FDEF}" dt="2024-02-20T16:33:41.655" v="3920"/>
          <ac:spMkLst>
            <pc:docMk/>
            <pc:sldMk cId="3563183992" sldId="322"/>
            <ac:spMk id="8" creationId="{24BE2F8A-E585-9C76-5DE1-DCBBA65CDA69}"/>
          </ac:spMkLst>
        </pc:spChg>
        <pc:spChg chg="add mod">
          <ac:chgData name="Wijeratne D.M.S.D it21138386" userId="45fd3dc1-0149-44fd-a853-d125b9b9ad8c" providerId="ADAL" clId="{1F305CA8-DC16-4387-AD96-14E01766FDEF}" dt="2024-02-20T16:33:53.598" v="3921" actId="1076"/>
          <ac:spMkLst>
            <pc:docMk/>
            <pc:sldMk cId="3563183992" sldId="322"/>
            <ac:spMk id="9" creationId="{6DAFADAB-3734-D5E9-7268-F8340030991C}"/>
          </ac:spMkLst>
        </pc:spChg>
        <pc:spChg chg="mod">
          <ac:chgData name="Wijeratne D.M.S.D it21138386" userId="45fd3dc1-0149-44fd-a853-d125b9b9ad8c" providerId="ADAL" clId="{1F305CA8-DC16-4387-AD96-14E01766FDEF}" dt="2024-02-20T16:33:41.655" v="3920"/>
          <ac:spMkLst>
            <pc:docMk/>
            <pc:sldMk cId="3563183992" sldId="322"/>
            <ac:spMk id="11" creationId="{C62E7E2D-F70F-58FE-F2E4-782EC07274B3}"/>
          </ac:spMkLst>
        </pc:spChg>
        <pc:spChg chg="add mod">
          <ac:chgData name="Wijeratne D.M.S.D it21138386" userId="45fd3dc1-0149-44fd-a853-d125b9b9ad8c" providerId="ADAL" clId="{1F305CA8-DC16-4387-AD96-14E01766FDEF}" dt="2024-02-20T16:34:07.104" v="3924" actId="1076"/>
          <ac:spMkLst>
            <pc:docMk/>
            <pc:sldMk cId="3563183992" sldId="322"/>
            <ac:spMk id="12" creationId="{FCC95AB7-E2FC-3AFA-1D3E-F14C601A7A2C}"/>
          </ac:spMkLst>
        </pc:spChg>
        <pc:grpChg chg="add del mod">
          <ac:chgData name="Wijeratne D.M.S.D it21138386" userId="45fd3dc1-0149-44fd-a853-d125b9b9ad8c" providerId="ADAL" clId="{1F305CA8-DC16-4387-AD96-14E01766FDEF}" dt="2024-02-20T18:55:09.557" v="4482" actId="478"/>
          <ac:grpSpMkLst>
            <pc:docMk/>
            <pc:sldMk cId="3563183992" sldId="322"/>
            <ac:grpSpMk id="7" creationId="{7277475E-A9B4-9DC0-8418-F73C7EACDA2E}"/>
          </ac:grpSpMkLst>
        </pc:grpChg>
        <pc:grpChg chg="add del mod">
          <ac:chgData name="Wijeratne D.M.S.D it21138386" userId="45fd3dc1-0149-44fd-a853-d125b9b9ad8c" providerId="ADAL" clId="{1F305CA8-DC16-4387-AD96-14E01766FDEF}" dt="2024-02-20T18:55:11.019" v="4483" actId="478"/>
          <ac:grpSpMkLst>
            <pc:docMk/>
            <pc:sldMk cId="3563183992" sldId="322"/>
            <ac:grpSpMk id="10" creationId="{7C5A1FB4-FBCC-312C-EF73-6DB1198EC8E3}"/>
          </ac:grpSpMkLst>
        </pc:grpChg>
        <pc:picChg chg="add">
          <ac:chgData name="Wijeratne D.M.S.D it21138386" userId="45fd3dc1-0149-44fd-a853-d125b9b9ad8c" providerId="ADAL" clId="{1F305CA8-DC16-4387-AD96-14E01766FDEF}" dt="2024-02-19T16:52:38.019" v="1358"/>
          <ac:picMkLst>
            <pc:docMk/>
            <pc:sldMk cId="3563183992" sldId="322"/>
            <ac:picMk id="1026" creationId="{724EB31D-E079-B144-CBA9-50CCB8473E7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Wijeratne D.M.S.D it21138386" userId="45fd3dc1-0149-44fd-a853-d125b9b9ad8c" providerId="ADAL" clId="{1F305CA8-DC16-4387-AD96-14E01766FDEF}" dt="2024-02-20T19:11:29.485" v="4737" actId="20577"/>
              <pc2:cmMkLst xmlns:pc2="http://schemas.microsoft.com/office/powerpoint/2019/9/main/command">
                <pc:docMk/>
                <pc:sldMk cId="3563183992" sldId="322"/>
                <pc2:cmMk id="{5E2E9DCA-46D3-4ABD-906E-7589EA9247A8}"/>
              </pc2:cmMkLst>
            </pc226:cmChg>
            <pc226:cmChg xmlns:pc226="http://schemas.microsoft.com/office/powerpoint/2022/06/main/command" chg="add mod">
              <pc226:chgData name="Wijeratne D.M.S.D it21138386" userId="45fd3dc1-0149-44fd-a853-d125b9b9ad8c" providerId="ADAL" clId="{1F305CA8-DC16-4387-AD96-14E01766FDEF}" dt="2024-02-20T19:11:29.485" v="4737" actId="20577"/>
              <pc2:cmMkLst xmlns:pc2="http://schemas.microsoft.com/office/powerpoint/2019/9/main/command">
                <pc:docMk/>
                <pc:sldMk cId="3563183992" sldId="322"/>
                <pc2:cmMk id="{672B69D0-A13F-4D49-AD1B-477B1CFA8DA1}"/>
              </pc2:cmMkLst>
            </pc226:cmChg>
          </p:ext>
        </pc:extLst>
      </pc:sldChg>
      <pc:sldChg chg="add del ord">
        <pc:chgData name="Wijeratne D.M.S.D it21138386" userId="45fd3dc1-0149-44fd-a853-d125b9b9ad8c" providerId="ADAL" clId="{1F305CA8-DC16-4387-AD96-14E01766FDEF}" dt="2024-02-19T15:17:00.762" v="442" actId="2696"/>
        <pc:sldMkLst>
          <pc:docMk/>
          <pc:sldMk cId="657479458" sldId="323"/>
        </pc:sldMkLst>
      </pc:sldChg>
      <pc:sldChg chg="addSp delSp modSp add mod ord setBg">
        <pc:chgData name="Wijeratne D.M.S.D it21138386" userId="45fd3dc1-0149-44fd-a853-d125b9b9ad8c" providerId="ADAL" clId="{1F305CA8-DC16-4387-AD96-14E01766FDEF}" dt="2024-02-20T18:55:06.497" v="4481" actId="478"/>
        <pc:sldMkLst>
          <pc:docMk/>
          <pc:sldMk cId="1531506717" sldId="323"/>
        </pc:sldMkLst>
        <pc:spChg chg="mod">
          <ac:chgData name="Wijeratne D.M.S.D it21138386" userId="45fd3dc1-0149-44fd-a853-d125b9b9ad8c" providerId="ADAL" clId="{1F305CA8-DC16-4387-AD96-14E01766FDEF}" dt="2024-02-19T15:37:06.504" v="778"/>
          <ac:spMkLst>
            <pc:docMk/>
            <pc:sldMk cId="1531506717" sldId="323"/>
            <ac:spMk id="4" creationId="{3C745493-EC16-8284-B5EA-5392C60EBAE0}"/>
          </ac:spMkLst>
        </pc:spChg>
        <pc:spChg chg="mod">
          <ac:chgData name="Wijeratne D.M.S.D it21138386" userId="45fd3dc1-0149-44fd-a853-d125b9b9ad8c" providerId="ADAL" clId="{1F305CA8-DC16-4387-AD96-14E01766FDEF}" dt="2024-02-20T14:14:42.011" v="3291" actId="255"/>
          <ac:spMkLst>
            <pc:docMk/>
            <pc:sldMk cId="1531506717" sldId="323"/>
            <ac:spMk id="5" creationId="{F4BABD25-C929-8B28-3362-FBB4D4D2338D}"/>
          </ac:spMkLst>
        </pc:spChg>
        <pc:spChg chg="mod">
          <ac:chgData name="Wijeratne D.M.S.D it21138386" userId="45fd3dc1-0149-44fd-a853-d125b9b9ad8c" providerId="ADAL" clId="{1F305CA8-DC16-4387-AD96-14E01766FDEF}" dt="2024-02-20T16:50:47.165" v="3963"/>
          <ac:spMkLst>
            <pc:docMk/>
            <pc:sldMk cId="1531506717" sldId="323"/>
            <ac:spMk id="6" creationId="{2F2B5BAA-C14B-C327-60A2-B1BFB46D4F7A}"/>
          </ac:spMkLst>
        </pc:spChg>
        <pc:spChg chg="del mod">
          <ac:chgData name="Wijeratne D.M.S.D it21138386" userId="45fd3dc1-0149-44fd-a853-d125b9b9ad8c" providerId="ADAL" clId="{1F305CA8-DC16-4387-AD96-14E01766FDEF}" dt="2024-02-19T17:59:26.104" v="2025" actId="478"/>
          <ac:spMkLst>
            <pc:docMk/>
            <pc:sldMk cId="1531506717" sldId="323"/>
            <ac:spMk id="6" creationId="{A4BF2A56-F26A-6DC3-EEAC-86817A9D95B7}"/>
          </ac:spMkLst>
        </pc:spChg>
        <pc:spChg chg="add mod">
          <ac:chgData name="Wijeratne D.M.S.D it21138386" userId="45fd3dc1-0149-44fd-a853-d125b9b9ad8c" providerId="ADAL" clId="{1F305CA8-DC16-4387-AD96-14E01766FDEF}" dt="2024-02-20T16:51:34.325" v="3973" actId="1076"/>
          <ac:spMkLst>
            <pc:docMk/>
            <pc:sldMk cId="1531506717" sldId="323"/>
            <ac:spMk id="7" creationId="{93446640-392A-B375-2174-013F79A87ACF}"/>
          </ac:spMkLst>
        </pc:spChg>
        <pc:spChg chg="mod">
          <ac:chgData name="Wijeratne D.M.S.D it21138386" userId="45fd3dc1-0149-44fd-a853-d125b9b9ad8c" providerId="ADAL" clId="{1F305CA8-DC16-4387-AD96-14E01766FDEF}" dt="2024-02-20T16:50:47.165" v="3963"/>
          <ac:spMkLst>
            <pc:docMk/>
            <pc:sldMk cId="1531506717" sldId="323"/>
            <ac:spMk id="9" creationId="{7407628F-510D-3728-6AF6-7478AE6566CD}"/>
          </ac:spMkLst>
        </pc:spChg>
        <pc:spChg chg="add mod">
          <ac:chgData name="Wijeratne D.M.S.D it21138386" userId="45fd3dc1-0149-44fd-a853-d125b9b9ad8c" providerId="ADAL" clId="{1F305CA8-DC16-4387-AD96-14E01766FDEF}" dt="2024-02-20T17:11:24.543" v="4042" actId="1076"/>
          <ac:spMkLst>
            <pc:docMk/>
            <pc:sldMk cId="1531506717" sldId="323"/>
            <ac:spMk id="10" creationId="{B023DDCA-F04C-373B-5950-D4E1AF3F8E6C}"/>
          </ac:spMkLst>
        </pc:spChg>
        <pc:grpChg chg="add del mod">
          <ac:chgData name="Wijeratne D.M.S.D it21138386" userId="45fd3dc1-0149-44fd-a853-d125b9b9ad8c" providerId="ADAL" clId="{1F305CA8-DC16-4387-AD96-14E01766FDEF}" dt="2024-02-20T18:55:02.383" v="4480" actId="478"/>
          <ac:grpSpMkLst>
            <pc:docMk/>
            <pc:sldMk cId="1531506717" sldId="323"/>
            <ac:grpSpMk id="2" creationId="{831E996C-AFDA-1311-B003-1863297A3E69}"/>
          </ac:grpSpMkLst>
        </pc:grpChg>
        <pc:grpChg chg="add del mod">
          <ac:chgData name="Wijeratne D.M.S.D it21138386" userId="45fd3dc1-0149-44fd-a853-d125b9b9ad8c" providerId="ADAL" clId="{1F305CA8-DC16-4387-AD96-14E01766FDEF}" dt="2024-02-20T18:55:06.497" v="4481" actId="478"/>
          <ac:grpSpMkLst>
            <pc:docMk/>
            <pc:sldMk cId="1531506717" sldId="323"/>
            <ac:grpSpMk id="8" creationId="{17781B38-7D5D-1828-F2F0-61BDFB09127A}"/>
          </ac:grpSpMkLst>
        </pc:grpChg>
        <pc:graphicFrameChg chg="mod modGraphic">
          <ac:chgData name="Wijeratne D.M.S.D it21138386" userId="45fd3dc1-0149-44fd-a853-d125b9b9ad8c" providerId="ADAL" clId="{1F305CA8-DC16-4387-AD96-14E01766FDEF}" dt="2024-02-20T14:40:06.655" v="3342" actId="255"/>
          <ac:graphicFrameMkLst>
            <pc:docMk/>
            <pc:sldMk cId="1531506717" sldId="323"/>
            <ac:graphicFrameMk id="3" creationId="{E1356507-ECDA-51D3-AA18-7E85647C7C95}"/>
          </ac:graphicFrameMkLst>
        </pc:graphicFrameChg>
      </pc:sldChg>
      <pc:sldChg chg="add del">
        <pc:chgData name="Wijeratne D.M.S.D it21138386" userId="45fd3dc1-0149-44fd-a853-d125b9b9ad8c" providerId="ADAL" clId="{1F305CA8-DC16-4387-AD96-14E01766FDEF}" dt="2024-02-19T15:16:13.765" v="409" actId="2890"/>
        <pc:sldMkLst>
          <pc:docMk/>
          <pc:sldMk cId="2468282882" sldId="323"/>
        </pc:sldMkLst>
      </pc:sldChg>
      <pc:sldChg chg="delSp modSp add mod addCm delCm">
        <pc:chgData name="Wijeratne D.M.S.D it21138386" userId="45fd3dc1-0149-44fd-a853-d125b9b9ad8c" providerId="ADAL" clId="{1F305CA8-DC16-4387-AD96-14E01766FDEF}" dt="2024-02-20T05:21:19.279" v="2212"/>
        <pc:sldMkLst>
          <pc:docMk/>
          <pc:sldMk cId="1133248851" sldId="324"/>
        </pc:sldMkLst>
        <pc:spChg chg="mod ord">
          <ac:chgData name="Wijeratne D.M.S.D it21138386" userId="45fd3dc1-0149-44fd-a853-d125b9b9ad8c" providerId="ADAL" clId="{1F305CA8-DC16-4387-AD96-14E01766FDEF}" dt="2024-02-20T05:20:21.407" v="2209" actId="167"/>
          <ac:spMkLst>
            <pc:docMk/>
            <pc:sldMk cId="1133248851" sldId="324"/>
            <ac:spMk id="3" creationId="{4E4C84AF-E50B-D968-50E2-E10DC3F798D8}"/>
          </ac:spMkLst>
        </pc:spChg>
        <pc:spChg chg="del">
          <ac:chgData name="Wijeratne D.M.S.D it21138386" userId="45fd3dc1-0149-44fd-a853-d125b9b9ad8c" providerId="ADAL" clId="{1F305CA8-DC16-4387-AD96-14E01766FDEF}" dt="2024-02-19T15:55:18.692" v="1085" actId="478"/>
          <ac:spMkLst>
            <pc:docMk/>
            <pc:sldMk cId="1133248851" sldId="324"/>
            <ac:spMk id="4" creationId="{6E40FE3E-031D-94C8-C4BD-B6A2C4C25EEA}"/>
          </ac:spMkLst>
        </pc:spChg>
        <pc:spChg chg="mod">
          <ac:chgData name="Wijeratne D.M.S.D it21138386" userId="45fd3dc1-0149-44fd-a853-d125b9b9ad8c" providerId="ADAL" clId="{1F305CA8-DC16-4387-AD96-14E01766FDEF}" dt="2024-02-19T16:40:13.273" v="1211" actId="20577"/>
          <ac:spMkLst>
            <pc:docMk/>
            <pc:sldMk cId="1133248851" sldId="324"/>
            <ac:spMk id="17" creationId="{F20C41E2-4D65-D788-0478-2F3078B10A7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Wijeratne D.M.S.D it21138386" userId="45fd3dc1-0149-44fd-a853-d125b9b9ad8c" providerId="ADAL" clId="{1F305CA8-DC16-4387-AD96-14E01766FDEF}" dt="2024-02-20T05:21:19.279" v="2212"/>
              <pc2:cmMkLst xmlns:pc2="http://schemas.microsoft.com/office/powerpoint/2019/9/main/command">
                <pc:docMk/>
                <pc:sldMk cId="1133248851" sldId="324"/>
                <pc2:cmMk id="{D310A437-F2BC-408F-BEF5-CB9FB010BAB3}"/>
              </pc2:cmMkLst>
            </pc226:cmChg>
          </p:ext>
        </pc:extLst>
      </pc:sldChg>
      <pc:sldChg chg="modSp mod ord">
        <pc:chgData name="Wijeratne D.M.S.D it21138386" userId="45fd3dc1-0149-44fd-a853-d125b9b9ad8c" providerId="ADAL" clId="{1F305CA8-DC16-4387-AD96-14E01766FDEF}" dt="2024-02-21T09:06:55.716" v="5731"/>
        <pc:sldMkLst>
          <pc:docMk/>
          <pc:sldMk cId="1627616392" sldId="326"/>
        </pc:sldMkLst>
        <pc:graphicFrameChg chg="mod modGraphic">
          <ac:chgData name="Wijeratne D.M.S.D it21138386" userId="45fd3dc1-0149-44fd-a853-d125b9b9ad8c" providerId="ADAL" clId="{1F305CA8-DC16-4387-AD96-14E01766FDEF}" dt="2024-02-20T14:16:08.510" v="3304" actId="255"/>
          <ac:graphicFrameMkLst>
            <pc:docMk/>
            <pc:sldMk cId="1627616392" sldId="326"/>
            <ac:graphicFrameMk id="3" creationId="{1D886D61-F5EC-4FDF-897A-2E005A99C59F}"/>
          </ac:graphicFrameMkLst>
        </pc:graphicFrameChg>
      </pc:sldChg>
      <pc:sldChg chg="ord">
        <pc:chgData name="Wijeratne D.M.S.D it21138386" userId="45fd3dc1-0149-44fd-a853-d125b9b9ad8c" providerId="ADAL" clId="{1F305CA8-DC16-4387-AD96-14E01766FDEF}" dt="2024-02-20T13:45:25.898" v="3222" actId="20578"/>
        <pc:sldMkLst>
          <pc:docMk/>
          <pc:sldMk cId="2715552983" sldId="327"/>
        </pc:sldMkLst>
      </pc:sldChg>
      <pc:sldChg chg="addSp delSp modSp add mod ord">
        <pc:chgData name="Wijeratne D.M.S.D it21138386" userId="45fd3dc1-0149-44fd-a853-d125b9b9ad8c" providerId="ADAL" clId="{1F305CA8-DC16-4387-AD96-14E01766FDEF}" dt="2024-02-21T03:21:17.451" v="4764" actId="14100"/>
        <pc:sldMkLst>
          <pc:docMk/>
          <pc:sldMk cId="2320410984" sldId="328"/>
        </pc:sldMkLst>
        <pc:spChg chg="mod">
          <ac:chgData name="Wijeratne D.M.S.D it21138386" userId="45fd3dc1-0149-44fd-a853-d125b9b9ad8c" providerId="ADAL" clId="{1F305CA8-DC16-4387-AD96-14E01766FDEF}" dt="2024-02-21T03:21:17.451" v="4764" actId="14100"/>
          <ac:spMkLst>
            <pc:docMk/>
            <pc:sldMk cId="2320410984" sldId="328"/>
            <ac:spMk id="3" creationId="{A0F1BD3D-EF84-92C9-55D1-FBF4EEA60F7F}"/>
          </ac:spMkLst>
        </pc:spChg>
        <pc:spChg chg="add mod">
          <ac:chgData name="Wijeratne D.M.S.D it21138386" userId="45fd3dc1-0149-44fd-a853-d125b9b9ad8c" providerId="ADAL" clId="{1F305CA8-DC16-4387-AD96-14E01766FDEF}" dt="2024-02-20T11:11:07.769" v="2634" actId="1036"/>
          <ac:spMkLst>
            <pc:docMk/>
            <pc:sldMk cId="2320410984" sldId="328"/>
            <ac:spMk id="4" creationId="{CC103017-BBA4-58DE-5D04-6D19F90DAA97}"/>
          </ac:spMkLst>
        </pc:spChg>
        <pc:spChg chg="mod">
          <ac:chgData name="Wijeratne D.M.S.D it21138386" userId="45fd3dc1-0149-44fd-a853-d125b9b9ad8c" providerId="ADAL" clId="{1F305CA8-DC16-4387-AD96-14E01766FDEF}" dt="2024-02-20T16:51:51.581" v="3974"/>
          <ac:spMkLst>
            <pc:docMk/>
            <pc:sldMk cId="2320410984" sldId="328"/>
            <ac:spMk id="6" creationId="{F74B2C29-E434-35FC-72DE-04AA010A9B0D}"/>
          </ac:spMkLst>
        </pc:spChg>
        <pc:spChg chg="add mod">
          <ac:chgData name="Wijeratne D.M.S.D it21138386" userId="45fd3dc1-0149-44fd-a853-d125b9b9ad8c" providerId="ADAL" clId="{1F305CA8-DC16-4387-AD96-14E01766FDEF}" dt="2024-02-20T18:55:45.487" v="4490" actId="1076"/>
          <ac:spMkLst>
            <pc:docMk/>
            <pc:sldMk cId="2320410984" sldId="328"/>
            <ac:spMk id="7" creationId="{799C83B2-F0B8-303A-1688-C99520644E37}"/>
          </ac:spMkLst>
        </pc:spChg>
        <pc:spChg chg="mod">
          <ac:chgData name="Wijeratne D.M.S.D it21138386" userId="45fd3dc1-0149-44fd-a853-d125b9b9ad8c" providerId="ADAL" clId="{1F305CA8-DC16-4387-AD96-14E01766FDEF}" dt="2024-02-20T16:51:51.581" v="3974"/>
          <ac:spMkLst>
            <pc:docMk/>
            <pc:sldMk cId="2320410984" sldId="328"/>
            <ac:spMk id="9" creationId="{87F5C629-1EBE-31D0-AF53-FE0AB0D1ACF5}"/>
          </ac:spMkLst>
        </pc:spChg>
        <pc:spChg chg="add del mod">
          <ac:chgData name="Wijeratne D.M.S.D it21138386" userId="45fd3dc1-0149-44fd-a853-d125b9b9ad8c" providerId="ADAL" clId="{1F305CA8-DC16-4387-AD96-14E01766FDEF}" dt="2024-02-20T16:52:05.419" v="3979" actId="478"/>
          <ac:spMkLst>
            <pc:docMk/>
            <pc:sldMk cId="2320410984" sldId="328"/>
            <ac:spMk id="10" creationId="{DCCDAC06-EEE9-F4A6-E670-450EB8E266AC}"/>
          </ac:spMkLst>
        </pc:spChg>
        <pc:spChg chg="add mod">
          <ac:chgData name="Wijeratne D.M.S.D it21138386" userId="45fd3dc1-0149-44fd-a853-d125b9b9ad8c" providerId="ADAL" clId="{1F305CA8-DC16-4387-AD96-14E01766FDEF}" dt="2024-02-20T18:58:01.003" v="4504" actId="1076"/>
          <ac:spMkLst>
            <pc:docMk/>
            <pc:sldMk cId="2320410984" sldId="328"/>
            <ac:spMk id="11" creationId="{B79ADCE5-2D68-6320-3BE5-98E40BD0CD28}"/>
          </ac:spMkLst>
        </pc:spChg>
        <pc:grpChg chg="add del mod">
          <ac:chgData name="Wijeratne D.M.S.D it21138386" userId="45fd3dc1-0149-44fd-a853-d125b9b9ad8c" providerId="ADAL" clId="{1F305CA8-DC16-4387-AD96-14E01766FDEF}" dt="2024-02-20T18:54:59.267" v="4479" actId="478"/>
          <ac:grpSpMkLst>
            <pc:docMk/>
            <pc:sldMk cId="2320410984" sldId="328"/>
            <ac:grpSpMk id="5" creationId="{12D3B66F-9552-9F1B-D217-97BCFA0BA225}"/>
          </ac:grpSpMkLst>
        </pc:grpChg>
        <pc:grpChg chg="add del mod">
          <ac:chgData name="Wijeratne D.M.S.D it21138386" userId="45fd3dc1-0149-44fd-a853-d125b9b9ad8c" providerId="ADAL" clId="{1F305CA8-DC16-4387-AD96-14E01766FDEF}" dt="2024-02-20T16:52:04.903" v="3978" actId="478"/>
          <ac:grpSpMkLst>
            <pc:docMk/>
            <pc:sldMk cId="2320410984" sldId="328"/>
            <ac:grpSpMk id="8" creationId="{E51CF4F7-D0A7-8BFD-6F56-E7329F012F51}"/>
          </ac:grpSpMkLst>
        </pc:grpChg>
      </pc:sldChg>
      <pc:sldChg chg="modSp add mod ord">
        <pc:chgData name="Wijeratne D.M.S.D it21138386" userId="45fd3dc1-0149-44fd-a853-d125b9b9ad8c" providerId="ADAL" clId="{1F305CA8-DC16-4387-AD96-14E01766FDEF}" dt="2024-02-21T09:06:55.716" v="5731"/>
        <pc:sldMkLst>
          <pc:docMk/>
          <pc:sldMk cId="2885670858" sldId="329"/>
        </pc:sldMkLst>
        <pc:spChg chg="mod">
          <ac:chgData name="Wijeratne D.M.S.D it21138386" userId="45fd3dc1-0149-44fd-a853-d125b9b9ad8c" providerId="ADAL" clId="{1F305CA8-DC16-4387-AD96-14E01766FDEF}" dt="2024-02-20T11:09:26.697" v="2604" actId="20577"/>
          <ac:spMkLst>
            <pc:docMk/>
            <pc:sldMk cId="2885670858" sldId="329"/>
            <ac:spMk id="3" creationId="{4F7BF69C-4DF2-50CF-FAB7-EC1D08FDBF99}"/>
          </ac:spMkLst>
        </pc:spChg>
      </pc:sldChg>
      <pc:sldChg chg="addSp delSp modSp add del mod ord setBg">
        <pc:chgData name="Wijeratne D.M.S.D it21138386" userId="45fd3dc1-0149-44fd-a853-d125b9b9ad8c" providerId="ADAL" clId="{1F305CA8-DC16-4387-AD96-14E01766FDEF}" dt="2024-02-21T03:21:31.223" v="4766"/>
        <pc:sldMkLst>
          <pc:docMk/>
          <pc:sldMk cId="1899073005" sldId="330"/>
        </pc:sldMkLst>
        <pc:spChg chg="add del mod">
          <ac:chgData name="Wijeratne D.M.S.D it21138386" userId="45fd3dc1-0149-44fd-a853-d125b9b9ad8c" providerId="ADAL" clId="{1F305CA8-DC16-4387-AD96-14E01766FDEF}" dt="2024-02-20T18:50:24.097" v="4472" actId="478"/>
          <ac:spMkLst>
            <pc:docMk/>
            <pc:sldMk cId="1899073005" sldId="330"/>
            <ac:spMk id="3" creationId="{BC6DEAC6-A33B-1047-C5B4-119CA1FFE295}"/>
          </ac:spMkLst>
        </pc:spChg>
        <pc:spChg chg="del">
          <ac:chgData name="Wijeratne D.M.S.D it21138386" userId="45fd3dc1-0149-44fd-a853-d125b9b9ad8c" providerId="ADAL" clId="{1F305CA8-DC16-4387-AD96-14E01766FDEF}" dt="2024-02-20T18:48:14.513" v="4414" actId="478"/>
          <ac:spMkLst>
            <pc:docMk/>
            <pc:sldMk cId="1899073005" sldId="330"/>
            <ac:spMk id="5" creationId="{E094BE75-638A-C8CF-60F0-F4B4A0A5ED35}"/>
          </ac:spMkLst>
        </pc:spChg>
        <pc:spChg chg="mod">
          <ac:chgData name="Wijeratne D.M.S.D it21138386" userId="45fd3dc1-0149-44fd-a853-d125b9b9ad8c" providerId="ADAL" clId="{1F305CA8-DC16-4387-AD96-14E01766FDEF}" dt="2024-02-20T18:50:29.072" v="4473" actId="14100"/>
          <ac:spMkLst>
            <pc:docMk/>
            <pc:sldMk cId="1899073005" sldId="330"/>
            <ac:spMk id="6" creationId="{EAF539A9-F8D7-050B-22A6-4464E9F2D713}"/>
          </ac:spMkLst>
        </pc:spChg>
      </pc:sldChg>
      <pc:sldChg chg="modSp mod">
        <pc:chgData name="Wijeratne D.M.S.D it21138386" userId="45fd3dc1-0149-44fd-a853-d125b9b9ad8c" providerId="ADAL" clId="{1F305CA8-DC16-4387-AD96-14E01766FDEF}" dt="2024-02-21T09:07:22.008" v="5734" actId="1076"/>
        <pc:sldMkLst>
          <pc:docMk/>
          <pc:sldMk cId="3313399232" sldId="334"/>
        </pc:sldMkLst>
        <pc:spChg chg="mod">
          <ac:chgData name="Wijeratne D.M.S.D it21138386" userId="45fd3dc1-0149-44fd-a853-d125b9b9ad8c" providerId="ADAL" clId="{1F305CA8-DC16-4387-AD96-14E01766FDEF}" dt="2024-02-21T09:07:14.237" v="5733" actId="1076"/>
          <ac:spMkLst>
            <pc:docMk/>
            <pc:sldMk cId="3313399232" sldId="334"/>
            <ac:spMk id="2" creationId="{A1B0EDA9-632E-AC51-CDBD-47189A0F1743}"/>
          </ac:spMkLst>
        </pc:spChg>
        <pc:spChg chg="mod">
          <ac:chgData name="Wijeratne D.M.S.D it21138386" userId="45fd3dc1-0149-44fd-a853-d125b9b9ad8c" providerId="ADAL" clId="{1F305CA8-DC16-4387-AD96-14E01766FDEF}" dt="2024-02-21T09:07:22.008" v="5734" actId="1076"/>
          <ac:spMkLst>
            <pc:docMk/>
            <pc:sldMk cId="3313399232" sldId="334"/>
            <ac:spMk id="3" creationId="{C89EA8A3-8AEF-3480-7C77-6C439DBDE306}"/>
          </ac:spMkLst>
        </pc:spChg>
      </pc:sldChg>
    </pc:docChg>
  </pc:docChgLst>
  <pc:docChgLst>
    <pc:chgData name="Christy H M it21127946" userId="0c28b57a-5422-48ba-bc51-ab4e3c7f524d" providerId="ADAL" clId="{46066ED1-CF69-4AD5-995C-5E5350ADB9CC}"/>
    <pc:docChg chg="undo custSel addSld delSld modSld">
      <pc:chgData name="Christy H M it21127946" userId="0c28b57a-5422-48ba-bc51-ab4e3c7f524d" providerId="ADAL" clId="{46066ED1-CF69-4AD5-995C-5E5350ADB9CC}" dt="2024-02-20T18:37:44.227" v="2376" actId="12"/>
      <pc:docMkLst>
        <pc:docMk/>
      </pc:docMkLst>
      <pc:sldChg chg="modSp mod">
        <pc:chgData name="Christy H M it21127946" userId="0c28b57a-5422-48ba-bc51-ab4e3c7f524d" providerId="ADAL" clId="{46066ED1-CF69-4AD5-995C-5E5350ADB9CC}" dt="2024-02-18T19:22:40.802" v="1257" actId="20577"/>
        <pc:sldMkLst>
          <pc:docMk/>
          <pc:sldMk cId="3658498589" sldId="274"/>
        </pc:sldMkLst>
        <pc:spChg chg="mod">
          <ac:chgData name="Christy H M it21127946" userId="0c28b57a-5422-48ba-bc51-ab4e3c7f524d" providerId="ADAL" clId="{46066ED1-CF69-4AD5-995C-5E5350ADB9CC}" dt="2024-02-18T19:22:40.802" v="1257" actId="20577"/>
          <ac:spMkLst>
            <pc:docMk/>
            <pc:sldMk cId="3658498589" sldId="274"/>
            <ac:spMk id="4" creationId="{B9D9F080-0780-4554-8055-A289E0D4EDA8}"/>
          </ac:spMkLst>
        </pc:spChg>
        <pc:spChg chg="mod">
          <ac:chgData name="Christy H M it21127946" userId="0c28b57a-5422-48ba-bc51-ab4e3c7f524d" providerId="ADAL" clId="{46066ED1-CF69-4AD5-995C-5E5350ADB9CC}" dt="2024-02-18T19:15:05.846" v="900" actId="20577"/>
          <ac:spMkLst>
            <pc:docMk/>
            <pc:sldMk cId="3658498589" sldId="274"/>
            <ac:spMk id="6" creationId="{F7E461F4-E6D8-4801-94AA-9B72FC99FFED}"/>
          </ac:spMkLst>
        </pc:spChg>
      </pc:sldChg>
      <pc:sldChg chg="modSp mod modShow">
        <pc:chgData name="Christy H M it21127946" userId="0c28b57a-5422-48ba-bc51-ab4e3c7f524d" providerId="ADAL" clId="{46066ED1-CF69-4AD5-995C-5E5350ADB9CC}" dt="2024-02-19T17:01:10.644" v="2060" actId="729"/>
        <pc:sldMkLst>
          <pc:docMk/>
          <pc:sldMk cId="1239560717" sldId="285"/>
        </pc:sldMkLst>
        <pc:spChg chg="mod">
          <ac:chgData name="Christy H M it21127946" userId="0c28b57a-5422-48ba-bc51-ab4e3c7f524d" providerId="ADAL" clId="{46066ED1-CF69-4AD5-995C-5E5350ADB9CC}" dt="2024-02-18T19:23:26.392" v="1322" actId="20577"/>
          <ac:spMkLst>
            <pc:docMk/>
            <pc:sldMk cId="1239560717" sldId="285"/>
            <ac:spMk id="4" creationId="{3BA87EE8-2430-48CE-B467-8BD3100BC4EF}"/>
          </ac:spMkLst>
        </pc:spChg>
        <pc:spChg chg="mod">
          <ac:chgData name="Christy H M it21127946" userId="0c28b57a-5422-48ba-bc51-ab4e3c7f524d" providerId="ADAL" clId="{46066ED1-CF69-4AD5-995C-5E5350ADB9CC}" dt="2024-02-18T19:25:59.436" v="1345"/>
          <ac:spMkLst>
            <pc:docMk/>
            <pc:sldMk cId="1239560717" sldId="285"/>
            <ac:spMk id="6" creationId="{F7E461F4-E6D8-4801-94AA-9B72FC99FFED}"/>
          </ac:spMkLst>
        </pc:spChg>
      </pc:sldChg>
      <pc:sldChg chg="modSp mod">
        <pc:chgData name="Christy H M it21127946" userId="0c28b57a-5422-48ba-bc51-ab4e3c7f524d" providerId="ADAL" clId="{46066ED1-CF69-4AD5-995C-5E5350ADB9CC}" dt="2024-02-18T19:23:44.010" v="1344" actId="20577"/>
        <pc:sldMkLst>
          <pc:docMk/>
          <pc:sldMk cId="37212161" sldId="286"/>
        </pc:sldMkLst>
        <pc:spChg chg="mod">
          <ac:chgData name="Christy H M it21127946" userId="0c28b57a-5422-48ba-bc51-ab4e3c7f524d" providerId="ADAL" clId="{46066ED1-CF69-4AD5-995C-5E5350ADB9CC}" dt="2024-02-18T19:23:44.010" v="1344" actId="20577"/>
          <ac:spMkLst>
            <pc:docMk/>
            <pc:sldMk cId="37212161" sldId="286"/>
            <ac:spMk id="4" creationId="{68918CEE-3EE9-4768-90C7-A115F59361EE}"/>
          </ac:spMkLst>
        </pc:spChg>
      </pc:sldChg>
      <pc:sldChg chg="addSp modSp mod">
        <pc:chgData name="Christy H M it21127946" userId="0c28b57a-5422-48ba-bc51-ab4e3c7f524d" providerId="ADAL" clId="{46066ED1-CF69-4AD5-995C-5E5350ADB9CC}" dt="2024-02-20T17:40:29.392" v="2153" actId="1076"/>
        <pc:sldMkLst>
          <pc:docMk/>
          <pc:sldMk cId="1831150252" sldId="299"/>
        </pc:sldMkLst>
        <pc:spChg chg="mod">
          <ac:chgData name="Christy H M it21127946" userId="0c28b57a-5422-48ba-bc51-ab4e3c7f524d" providerId="ADAL" clId="{46066ED1-CF69-4AD5-995C-5E5350ADB9CC}" dt="2024-02-20T17:39:30.619" v="2146"/>
          <ac:spMkLst>
            <pc:docMk/>
            <pc:sldMk cId="1831150252" sldId="299"/>
            <ac:spMk id="7" creationId="{31F6FCB6-0F85-A92D-D152-9C4323EA8055}"/>
          </ac:spMkLst>
        </pc:spChg>
        <pc:spChg chg="add mod">
          <ac:chgData name="Christy H M it21127946" userId="0c28b57a-5422-48ba-bc51-ab4e3c7f524d" providerId="ADAL" clId="{46066ED1-CF69-4AD5-995C-5E5350ADB9CC}" dt="2024-02-20T17:40:29.392" v="2153" actId="1076"/>
          <ac:spMkLst>
            <pc:docMk/>
            <pc:sldMk cId="1831150252" sldId="299"/>
            <ac:spMk id="8" creationId="{D0E81141-4B1C-454F-11F7-4FE40444497E}"/>
          </ac:spMkLst>
        </pc:spChg>
        <pc:grpChg chg="add mod">
          <ac:chgData name="Christy H M it21127946" userId="0c28b57a-5422-48ba-bc51-ab4e3c7f524d" providerId="ADAL" clId="{46066ED1-CF69-4AD5-995C-5E5350ADB9CC}" dt="2024-02-20T17:40:28.929" v="2152" actId="1076"/>
          <ac:grpSpMkLst>
            <pc:docMk/>
            <pc:sldMk cId="1831150252" sldId="299"/>
            <ac:grpSpMk id="2" creationId="{77998799-ECD2-F7B7-1965-7000A6EE90A4}"/>
          </ac:grpSpMkLst>
        </pc:grpChg>
      </pc:sldChg>
      <pc:sldChg chg="modCm">
        <pc:chgData name="Christy H M it21127946" userId="0c28b57a-5422-48ba-bc51-ab4e3c7f524d" providerId="ADAL" clId="{46066ED1-CF69-4AD5-995C-5E5350ADB9CC}" dt="2024-02-19T17:40:17.917" v="2061" actId="2056"/>
        <pc:sldMkLst>
          <pc:docMk/>
          <pc:sldMk cId="953855445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Christy H M it21127946" userId="0c28b57a-5422-48ba-bc51-ab4e3c7f524d" providerId="ADAL" clId="{46066ED1-CF69-4AD5-995C-5E5350ADB9CC}" dt="2024-02-19T17:40:17.917" v="2061" actId="2056"/>
              <pc2:cmMkLst xmlns:pc2="http://schemas.microsoft.com/office/powerpoint/2019/9/main/command">
                <pc:docMk/>
                <pc:sldMk cId="953855445" sldId="310"/>
                <pc2:cmMk id="{DA8D9C25-889C-4067-A489-017F162128CF}"/>
              </pc2:cmMkLst>
            </pc226:cmChg>
          </p:ext>
        </pc:extLst>
      </pc:sldChg>
      <pc:sldChg chg="modSp add mod">
        <pc:chgData name="Christy H M it21127946" userId="0c28b57a-5422-48ba-bc51-ab4e3c7f524d" providerId="ADAL" clId="{46066ED1-CF69-4AD5-995C-5E5350ADB9CC}" dt="2024-02-18T19:23:05.797" v="1289" actId="20577"/>
        <pc:sldMkLst>
          <pc:docMk/>
          <pc:sldMk cId="3889084254" sldId="311"/>
        </pc:sldMkLst>
        <pc:spChg chg="mod">
          <ac:chgData name="Christy H M it21127946" userId="0c28b57a-5422-48ba-bc51-ab4e3c7f524d" providerId="ADAL" clId="{46066ED1-CF69-4AD5-995C-5E5350ADB9CC}" dt="2024-02-18T19:23:05.797" v="1289" actId="20577"/>
          <ac:spMkLst>
            <pc:docMk/>
            <pc:sldMk cId="3889084254" sldId="311"/>
            <ac:spMk id="4" creationId="{F9F65E29-ED04-3E6A-804B-9B19AD986D16}"/>
          </ac:spMkLst>
        </pc:spChg>
        <pc:spChg chg="mod">
          <ac:chgData name="Christy H M it21127946" userId="0c28b57a-5422-48ba-bc51-ab4e3c7f524d" providerId="ADAL" clId="{46066ED1-CF69-4AD5-995C-5E5350ADB9CC}" dt="2024-02-18T19:19:41.739" v="1227" actId="313"/>
          <ac:spMkLst>
            <pc:docMk/>
            <pc:sldMk cId="3889084254" sldId="311"/>
            <ac:spMk id="6" creationId="{CA270F13-35EB-0D4F-2377-1325EA2EC2AE}"/>
          </ac:spMkLst>
        </pc:spChg>
      </pc:sldChg>
      <pc:sldChg chg="addSp delSp modSp add mod modClrScheme chgLayout">
        <pc:chgData name="Christy H M it21127946" userId="0c28b57a-5422-48ba-bc51-ab4e3c7f524d" providerId="ADAL" clId="{46066ED1-CF69-4AD5-995C-5E5350ADB9CC}" dt="2024-02-20T18:37:21.106" v="2374" actId="12"/>
        <pc:sldMkLst>
          <pc:docMk/>
          <pc:sldMk cId="3074979070" sldId="312"/>
        </pc:sldMkLst>
        <pc:spChg chg="add del mod">
          <ac:chgData name="Christy H M it21127946" userId="0c28b57a-5422-48ba-bc51-ab4e3c7f524d" providerId="ADAL" clId="{46066ED1-CF69-4AD5-995C-5E5350ADB9CC}" dt="2024-02-20T16:21:13.649" v="2086" actId="478"/>
          <ac:spMkLst>
            <pc:docMk/>
            <pc:sldMk cId="3074979070" sldId="312"/>
            <ac:spMk id="2" creationId="{CF7BD5B2-8C11-1D23-60AC-345974DE59ED}"/>
          </ac:spMkLst>
        </pc:spChg>
        <pc:spChg chg="del mod ord">
          <ac:chgData name="Christy H M it21127946" userId="0c28b57a-5422-48ba-bc51-ab4e3c7f524d" providerId="ADAL" clId="{46066ED1-CF69-4AD5-995C-5E5350ADB9CC}" dt="2024-02-20T16:20:34.489" v="2074" actId="478"/>
          <ac:spMkLst>
            <pc:docMk/>
            <pc:sldMk cId="3074979070" sldId="312"/>
            <ac:spMk id="4" creationId="{30426694-F66B-5AAC-CC94-63215C92AEBE}"/>
          </ac:spMkLst>
        </pc:spChg>
        <pc:spChg chg="mod">
          <ac:chgData name="Christy H M it21127946" userId="0c28b57a-5422-48ba-bc51-ab4e3c7f524d" providerId="ADAL" clId="{46066ED1-CF69-4AD5-995C-5E5350ADB9CC}" dt="2024-02-20T16:23:28.743" v="2113" actId="26606"/>
          <ac:spMkLst>
            <pc:docMk/>
            <pc:sldMk cId="3074979070" sldId="312"/>
            <ac:spMk id="5" creationId="{4AA430FD-2302-A776-A744-F92E64101CA0}"/>
          </ac:spMkLst>
        </pc:spChg>
        <pc:spChg chg="add del mod">
          <ac:chgData name="Christy H M it21127946" userId="0c28b57a-5422-48ba-bc51-ab4e3c7f524d" providerId="ADAL" clId="{46066ED1-CF69-4AD5-995C-5E5350ADB9CC}" dt="2024-02-20T16:20:25.332" v="2072" actId="26606"/>
          <ac:spMkLst>
            <pc:docMk/>
            <pc:sldMk cId="3074979070" sldId="312"/>
            <ac:spMk id="6" creationId="{62E74A20-6339-3D82-BA61-317769DB90FF}"/>
          </ac:spMkLst>
        </pc:spChg>
        <pc:spChg chg="add del mod">
          <ac:chgData name="Christy H M it21127946" userId="0c28b57a-5422-48ba-bc51-ab4e3c7f524d" providerId="ADAL" clId="{46066ED1-CF69-4AD5-995C-5E5350ADB9CC}" dt="2024-02-20T16:20:15.869" v="2067" actId="26606"/>
          <ac:spMkLst>
            <pc:docMk/>
            <pc:sldMk cId="3074979070" sldId="312"/>
            <ac:spMk id="11" creationId="{A59BDD62-FBD3-46CA-279F-1FF3338EC6BD}"/>
          </ac:spMkLst>
        </pc:spChg>
        <pc:spChg chg="add del mod">
          <ac:chgData name="Christy H M it21127946" userId="0c28b57a-5422-48ba-bc51-ab4e3c7f524d" providerId="ADAL" clId="{46066ED1-CF69-4AD5-995C-5E5350ADB9CC}" dt="2024-02-20T16:20:08.018" v="2063" actId="26606"/>
          <ac:spMkLst>
            <pc:docMk/>
            <pc:sldMk cId="3074979070" sldId="312"/>
            <ac:spMk id="12" creationId="{05E066A8-22CA-BCA5-4FCC-B3D6580ABC5E}"/>
          </ac:spMkLst>
        </pc:spChg>
        <pc:spChg chg="add del mod">
          <ac:chgData name="Christy H M it21127946" userId="0c28b57a-5422-48ba-bc51-ab4e3c7f524d" providerId="ADAL" clId="{46066ED1-CF69-4AD5-995C-5E5350ADB9CC}" dt="2024-02-20T16:20:11.786" v="2065" actId="26606"/>
          <ac:spMkLst>
            <pc:docMk/>
            <pc:sldMk cId="3074979070" sldId="312"/>
            <ac:spMk id="14" creationId="{69BC4CE3-C28B-2C1E-B119-E865A33E7750}"/>
          </ac:spMkLst>
        </pc:spChg>
        <pc:spChg chg="add del mod">
          <ac:chgData name="Christy H M it21127946" userId="0c28b57a-5422-48ba-bc51-ab4e3c7f524d" providerId="ADAL" clId="{46066ED1-CF69-4AD5-995C-5E5350ADB9CC}" dt="2024-02-20T16:20:15.869" v="2067" actId="26606"/>
          <ac:spMkLst>
            <pc:docMk/>
            <pc:sldMk cId="3074979070" sldId="312"/>
            <ac:spMk id="17" creationId="{62E74A20-6339-3D82-BA61-317769DB90FF}"/>
          </ac:spMkLst>
        </pc:spChg>
        <pc:spChg chg="add del mod">
          <ac:chgData name="Christy H M it21127946" userId="0c28b57a-5422-48ba-bc51-ab4e3c7f524d" providerId="ADAL" clId="{46066ED1-CF69-4AD5-995C-5E5350ADB9CC}" dt="2024-02-20T16:20:23.309" v="2069" actId="26606"/>
          <ac:spMkLst>
            <pc:docMk/>
            <pc:sldMk cId="3074979070" sldId="312"/>
            <ac:spMk id="19" creationId="{05E066A8-22CA-BCA5-4FCC-B3D6580ABC5E}"/>
          </ac:spMkLst>
        </pc:spChg>
        <pc:spChg chg="add del mod">
          <ac:chgData name="Christy H M it21127946" userId="0c28b57a-5422-48ba-bc51-ab4e3c7f524d" providerId="ADAL" clId="{46066ED1-CF69-4AD5-995C-5E5350ADB9CC}" dt="2024-02-20T16:20:25.315" v="2071" actId="26606"/>
          <ac:spMkLst>
            <pc:docMk/>
            <pc:sldMk cId="3074979070" sldId="312"/>
            <ac:spMk id="22" creationId="{A393F15E-AFDD-B536-A0A2-B196A9C2ECD5}"/>
          </ac:spMkLst>
        </pc:spChg>
        <pc:spChg chg="add del mod">
          <ac:chgData name="Christy H M it21127946" userId="0c28b57a-5422-48ba-bc51-ab4e3c7f524d" providerId="ADAL" clId="{46066ED1-CF69-4AD5-995C-5E5350ADB9CC}" dt="2024-02-20T16:20:29.179" v="2073" actId="478"/>
          <ac:spMkLst>
            <pc:docMk/>
            <pc:sldMk cId="3074979070" sldId="312"/>
            <ac:spMk id="25" creationId="{05E066A8-22CA-BCA5-4FCC-B3D6580ABC5E}"/>
          </ac:spMkLst>
        </pc:spChg>
        <pc:spChg chg="add del mod">
          <ac:chgData name="Christy H M it21127946" userId="0c28b57a-5422-48ba-bc51-ab4e3c7f524d" providerId="ADAL" clId="{46066ED1-CF69-4AD5-995C-5E5350ADB9CC}" dt="2024-02-20T16:21:09.455" v="2084" actId="26606"/>
          <ac:spMkLst>
            <pc:docMk/>
            <pc:sldMk cId="3074979070" sldId="312"/>
            <ac:spMk id="28" creationId="{1C61F750-F6F5-E2C5-3597-BED88C2342C2}"/>
          </ac:spMkLst>
        </pc:spChg>
        <pc:spChg chg="add del mod">
          <ac:chgData name="Christy H M it21127946" userId="0c28b57a-5422-48ba-bc51-ab4e3c7f524d" providerId="ADAL" clId="{46066ED1-CF69-4AD5-995C-5E5350ADB9CC}" dt="2024-02-20T16:21:04.084" v="2080" actId="26606"/>
          <ac:spMkLst>
            <pc:docMk/>
            <pc:sldMk cId="3074979070" sldId="312"/>
            <ac:spMk id="31" creationId="{12398217-637A-5AC9-9BA0-9047DAD6499F}"/>
          </ac:spMkLst>
        </pc:spChg>
        <pc:graphicFrameChg chg="add del mod">
          <ac:chgData name="Christy H M it21127946" userId="0c28b57a-5422-48ba-bc51-ab4e3c7f524d" providerId="ADAL" clId="{46066ED1-CF69-4AD5-995C-5E5350ADB9CC}" dt="2024-02-20T16:20:08.018" v="2063" actId="26606"/>
          <ac:graphicFrameMkLst>
            <pc:docMk/>
            <pc:sldMk cId="3074979070" sldId="312"/>
            <ac:graphicFrameMk id="8" creationId="{F712F729-F101-02A3-335C-A36C23C53E44}"/>
          </ac:graphicFrameMkLst>
        </pc:graphicFrameChg>
        <pc:graphicFrameChg chg="add del mod">
          <ac:chgData name="Christy H M it21127946" userId="0c28b57a-5422-48ba-bc51-ab4e3c7f524d" providerId="ADAL" clId="{46066ED1-CF69-4AD5-995C-5E5350ADB9CC}" dt="2024-02-20T16:20:11.786" v="2065" actId="26606"/>
          <ac:graphicFrameMkLst>
            <pc:docMk/>
            <pc:sldMk cId="3074979070" sldId="312"/>
            <ac:graphicFrameMk id="15" creationId="{59FB4331-9619-A987-8928-3C27D6B80381}"/>
          </ac:graphicFrameMkLst>
        </pc:graphicFrameChg>
        <pc:graphicFrameChg chg="add del mod">
          <ac:chgData name="Christy H M it21127946" userId="0c28b57a-5422-48ba-bc51-ab4e3c7f524d" providerId="ADAL" clId="{46066ED1-CF69-4AD5-995C-5E5350ADB9CC}" dt="2024-02-20T16:20:23.309" v="2069" actId="26606"/>
          <ac:graphicFrameMkLst>
            <pc:docMk/>
            <pc:sldMk cId="3074979070" sldId="312"/>
            <ac:graphicFrameMk id="20" creationId="{F712F729-F101-02A3-335C-A36C23C53E44}"/>
          </ac:graphicFrameMkLst>
        </pc:graphicFrameChg>
        <pc:graphicFrameChg chg="add del mod">
          <ac:chgData name="Christy H M it21127946" userId="0c28b57a-5422-48ba-bc51-ab4e3c7f524d" providerId="ADAL" clId="{46066ED1-CF69-4AD5-995C-5E5350ADB9CC}" dt="2024-02-20T16:20:25.315" v="2071" actId="26606"/>
          <ac:graphicFrameMkLst>
            <pc:docMk/>
            <pc:sldMk cId="3074979070" sldId="312"/>
            <ac:graphicFrameMk id="23" creationId="{9C0A8285-6C07-A4D0-BC97-6E27931CA619}"/>
          </ac:graphicFrameMkLst>
        </pc:graphicFrameChg>
        <pc:graphicFrameChg chg="add mod modGraphic">
          <ac:chgData name="Christy H M it21127946" userId="0c28b57a-5422-48ba-bc51-ab4e3c7f524d" providerId="ADAL" clId="{46066ED1-CF69-4AD5-995C-5E5350ADB9CC}" dt="2024-02-20T18:37:21.106" v="2374" actId="12"/>
          <ac:graphicFrameMkLst>
            <pc:docMk/>
            <pc:sldMk cId="3074979070" sldId="312"/>
            <ac:graphicFrameMk id="26" creationId="{F712F729-F101-02A3-335C-A36C23C53E44}"/>
          </ac:graphicFrameMkLst>
        </pc:graphicFrameChg>
        <pc:picChg chg="add mod">
          <ac:chgData name="Christy H M it21127946" userId="0c28b57a-5422-48ba-bc51-ab4e3c7f524d" providerId="ADAL" clId="{46066ED1-CF69-4AD5-995C-5E5350ADB9CC}" dt="2024-02-20T16:24:09.543" v="2117" actId="14861"/>
          <ac:picMkLst>
            <pc:docMk/>
            <pc:sldMk cId="3074979070" sldId="312"/>
            <ac:picMk id="7" creationId="{22FFC789-C1A1-6167-19AB-C0260459D6CD}"/>
          </ac:picMkLst>
        </pc:picChg>
      </pc:sldChg>
      <pc:sldChg chg="addSp delSp modSp add mod">
        <pc:chgData name="Christy H M it21127946" userId="0c28b57a-5422-48ba-bc51-ab4e3c7f524d" providerId="ADAL" clId="{46066ED1-CF69-4AD5-995C-5E5350ADB9CC}" dt="2024-02-20T18:25:25.699" v="2372" actId="478"/>
        <pc:sldMkLst>
          <pc:docMk/>
          <pc:sldMk cId="4057480845" sldId="313"/>
        </pc:sldMkLst>
        <pc:spChg chg="mod">
          <ac:chgData name="Christy H M it21127946" userId="0c28b57a-5422-48ba-bc51-ab4e3c7f524d" providerId="ADAL" clId="{46066ED1-CF69-4AD5-995C-5E5350ADB9CC}" dt="2024-02-20T17:41:06.796" v="2156"/>
          <ac:spMkLst>
            <pc:docMk/>
            <pc:sldMk cId="4057480845" sldId="313"/>
            <ac:spMk id="3" creationId="{B5D3E1BD-D953-B80D-E32A-5B74D6F31F16}"/>
          </ac:spMkLst>
        </pc:spChg>
        <pc:spChg chg="mod">
          <ac:chgData name="Christy H M it21127946" userId="0c28b57a-5422-48ba-bc51-ab4e3c7f524d" providerId="ADAL" clId="{46066ED1-CF69-4AD5-995C-5E5350ADB9CC}" dt="2024-02-19T14:16:57.859" v="1868"/>
          <ac:spMkLst>
            <pc:docMk/>
            <pc:sldMk cId="4057480845" sldId="313"/>
            <ac:spMk id="5" creationId="{53CB4F28-0D88-9530-AF29-9AB502E3240E}"/>
          </ac:spMkLst>
        </pc:spChg>
        <pc:spChg chg="mod">
          <ac:chgData name="Christy H M it21127946" userId="0c28b57a-5422-48ba-bc51-ab4e3c7f524d" providerId="ADAL" clId="{46066ED1-CF69-4AD5-995C-5E5350ADB9CC}" dt="2024-02-19T14:18:29.308" v="2021" actId="20577"/>
          <ac:spMkLst>
            <pc:docMk/>
            <pc:sldMk cId="4057480845" sldId="313"/>
            <ac:spMk id="6" creationId="{F6F53203-1244-E365-FA8E-26B39ED32DB2}"/>
          </ac:spMkLst>
        </pc:spChg>
        <pc:spChg chg="add del mod">
          <ac:chgData name="Christy H M it21127946" userId="0c28b57a-5422-48ba-bc51-ab4e3c7f524d" providerId="ADAL" clId="{46066ED1-CF69-4AD5-995C-5E5350ADB9CC}" dt="2024-02-20T18:05:13.153" v="2365" actId="478"/>
          <ac:spMkLst>
            <pc:docMk/>
            <pc:sldMk cId="4057480845" sldId="313"/>
            <ac:spMk id="7" creationId="{6B2DD038-D3C2-E982-9A3D-9231F35914EB}"/>
          </ac:spMkLst>
        </pc:spChg>
        <pc:spChg chg="mod">
          <ac:chgData name="Christy H M it21127946" userId="0c28b57a-5422-48ba-bc51-ab4e3c7f524d" providerId="ADAL" clId="{46066ED1-CF69-4AD5-995C-5E5350ADB9CC}" dt="2024-02-20T17:41:35.074" v="2159"/>
          <ac:spMkLst>
            <pc:docMk/>
            <pc:sldMk cId="4057480845" sldId="313"/>
            <ac:spMk id="9" creationId="{DE202CF1-7699-1781-D78A-B1A425C2290E}"/>
          </ac:spMkLst>
        </pc:spChg>
        <pc:spChg chg="add del mod">
          <ac:chgData name="Christy H M it21127946" userId="0c28b57a-5422-48ba-bc51-ab4e3c7f524d" providerId="ADAL" clId="{46066ED1-CF69-4AD5-995C-5E5350ADB9CC}" dt="2024-02-20T18:25:23.693" v="2371" actId="478"/>
          <ac:spMkLst>
            <pc:docMk/>
            <pc:sldMk cId="4057480845" sldId="313"/>
            <ac:spMk id="10" creationId="{D4452504-B6C9-48F8-CA20-544396491B9C}"/>
          </ac:spMkLst>
        </pc:spChg>
        <pc:grpChg chg="add del mod">
          <ac:chgData name="Christy H M it21127946" userId="0c28b57a-5422-48ba-bc51-ab4e3c7f524d" providerId="ADAL" clId="{46066ED1-CF69-4AD5-995C-5E5350ADB9CC}" dt="2024-02-20T18:25:25.699" v="2372" actId="478"/>
          <ac:grpSpMkLst>
            <pc:docMk/>
            <pc:sldMk cId="4057480845" sldId="313"/>
            <ac:grpSpMk id="2" creationId="{4CF52D9A-F851-9E6E-B054-641ADC22E523}"/>
          </ac:grpSpMkLst>
        </pc:grpChg>
        <pc:grpChg chg="add del mod">
          <ac:chgData name="Christy H M it21127946" userId="0c28b57a-5422-48ba-bc51-ab4e3c7f524d" providerId="ADAL" clId="{46066ED1-CF69-4AD5-995C-5E5350ADB9CC}" dt="2024-02-20T18:05:11.223" v="2364" actId="478"/>
          <ac:grpSpMkLst>
            <pc:docMk/>
            <pc:sldMk cId="4057480845" sldId="313"/>
            <ac:grpSpMk id="8" creationId="{E3C07665-D216-3E0D-4B0C-0FEB9DB9CC6F}"/>
          </ac:grpSpMkLst>
        </pc:grpChg>
      </pc:sldChg>
      <pc:sldChg chg="addSp delSp modSp mod modShow">
        <pc:chgData name="Christy H M it21127946" userId="0c28b57a-5422-48ba-bc51-ab4e3c7f524d" providerId="ADAL" clId="{46066ED1-CF69-4AD5-995C-5E5350ADB9CC}" dt="2024-02-20T18:37:35.895" v="2375" actId="12"/>
        <pc:sldMkLst>
          <pc:docMk/>
          <pc:sldMk cId="4271900850" sldId="315"/>
        </pc:sldMkLst>
        <pc:spChg chg="add mod">
          <ac:chgData name="Christy H M it21127946" userId="0c28b57a-5422-48ba-bc51-ab4e3c7f524d" providerId="ADAL" clId="{46066ED1-CF69-4AD5-995C-5E5350ADB9CC}" dt="2024-02-20T18:05:36.090" v="2369" actId="14100"/>
          <ac:spMkLst>
            <pc:docMk/>
            <pc:sldMk cId="4271900850" sldId="315"/>
            <ac:spMk id="5" creationId="{0230422E-9A38-E42D-BC1D-397D86455132}"/>
          </ac:spMkLst>
        </pc:spChg>
        <pc:spChg chg="add mod">
          <ac:chgData name="Christy H M it21127946" userId="0c28b57a-5422-48ba-bc51-ab4e3c7f524d" providerId="ADAL" clId="{46066ED1-CF69-4AD5-995C-5E5350ADB9CC}" dt="2024-02-20T18:05:39.639" v="2370" actId="1076"/>
          <ac:spMkLst>
            <pc:docMk/>
            <pc:sldMk cId="4271900850" sldId="315"/>
            <ac:spMk id="6" creationId="{17B53619-D9A8-161C-B5AA-DABB7548B13F}"/>
          </ac:spMkLst>
        </pc:spChg>
        <pc:spChg chg="add mod">
          <ac:chgData name="Christy H M it21127946" userId="0c28b57a-5422-48ba-bc51-ab4e3c7f524d" providerId="ADAL" clId="{46066ED1-CF69-4AD5-995C-5E5350ADB9CC}" dt="2024-02-20T17:56:29.327" v="2363" actId="20577"/>
          <ac:spMkLst>
            <pc:docMk/>
            <pc:sldMk cId="4271900850" sldId="315"/>
            <ac:spMk id="11" creationId="{7599B5AF-2C04-DFDD-D085-A4B978389740}"/>
          </ac:spMkLst>
        </pc:spChg>
        <pc:spChg chg="mod">
          <ac:chgData name="Christy H M it21127946" userId="0c28b57a-5422-48ba-bc51-ab4e3c7f524d" providerId="ADAL" clId="{46066ED1-CF69-4AD5-995C-5E5350ADB9CC}" dt="2024-02-20T18:37:35.895" v="2375" actId="12"/>
          <ac:spMkLst>
            <pc:docMk/>
            <pc:sldMk cId="4271900850" sldId="315"/>
            <ac:spMk id="12" creationId="{F89688AF-B357-4239-C78C-CC33DC9D07CA}"/>
          </ac:spMkLst>
        </pc:spChg>
        <pc:picChg chg="add del mod ord">
          <ac:chgData name="Christy H M it21127946" userId="0c28b57a-5422-48ba-bc51-ab4e3c7f524d" providerId="ADAL" clId="{46066ED1-CF69-4AD5-995C-5E5350ADB9CC}" dt="2024-02-20T17:47:08.693" v="2277" actId="478"/>
          <ac:picMkLst>
            <pc:docMk/>
            <pc:sldMk cId="4271900850" sldId="315"/>
            <ac:picMk id="4" creationId="{CCF2AA29-EDF6-E7F3-2792-F6A549831633}"/>
          </ac:picMkLst>
        </pc:picChg>
      </pc:sldChg>
      <pc:sldChg chg="addSp delSp modSp mod">
        <pc:chgData name="Christy H M it21127946" userId="0c28b57a-5422-48ba-bc51-ab4e3c7f524d" providerId="ADAL" clId="{46066ED1-CF69-4AD5-995C-5E5350ADB9CC}" dt="2024-02-20T18:37:44.227" v="2376" actId="12"/>
        <pc:sldMkLst>
          <pc:docMk/>
          <pc:sldMk cId="3980854135" sldId="316"/>
        </pc:sldMkLst>
        <pc:spChg chg="mod">
          <ac:chgData name="Christy H M it21127946" userId="0c28b57a-5422-48ba-bc51-ab4e3c7f524d" providerId="ADAL" clId="{46066ED1-CF69-4AD5-995C-5E5350ADB9CC}" dt="2024-02-20T17:48:29.579" v="2285" actId="1076"/>
          <ac:spMkLst>
            <pc:docMk/>
            <pc:sldMk cId="3980854135" sldId="316"/>
            <ac:spMk id="4" creationId="{CE609759-CE78-AEFF-EA90-D893BA9630E0}"/>
          </ac:spMkLst>
        </pc:spChg>
        <pc:spChg chg="mod">
          <ac:chgData name="Christy H M it21127946" userId="0c28b57a-5422-48ba-bc51-ab4e3c7f524d" providerId="ADAL" clId="{46066ED1-CF69-4AD5-995C-5E5350ADB9CC}" dt="2024-02-20T17:48:33.016" v="2286"/>
          <ac:spMkLst>
            <pc:docMk/>
            <pc:sldMk cId="3980854135" sldId="316"/>
            <ac:spMk id="6" creationId="{489B40FB-7D22-2C0D-9076-CD0E88D0BA89}"/>
          </ac:spMkLst>
        </pc:spChg>
        <pc:spChg chg="mod">
          <ac:chgData name="Christy H M it21127946" userId="0c28b57a-5422-48ba-bc51-ab4e3c7f524d" providerId="ADAL" clId="{46066ED1-CF69-4AD5-995C-5E5350ADB9CC}" dt="2024-02-20T18:37:44.227" v="2376" actId="12"/>
          <ac:spMkLst>
            <pc:docMk/>
            <pc:sldMk cId="3980854135" sldId="316"/>
            <ac:spMk id="11" creationId="{C133CF8F-8745-F07F-BEA0-486D76E639C7}"/>
          </ac:spMkLst>
        </pc:spChg>
        <pc:grpChg chg="add mod">
          <ac:chgData name="Christy H M it21127946" userId="0c28b57a-5422-48ba-bc51-ab4e3c7f524d" providerId="ADAL" clId="{46066ED1-CF69-4AD5-995C-5E5350ADB9CC}" dt="2024-02-20T17:47:52.943" v="2280" actId="1076"/>
          <ac:grpSpMkLst>
            <pc:docMk/>
            <pc:sldMk cId="3980854135" sldId="316"/>
            <ac:grpSpMk id="3" creationId="{034820B8-5896-0861-B6B7-113B3C32C127}"/>
          </ac:grpSpMkLst>
        </pc:grpChg>
        <pc:grpChg chg="add del mod">
          <ac:chgData name="Christy H M it21127946" userId="0c28b57a-5422-48ba-bc51-ab4e3c7f524d" providerId="ADAL" clId="{46066ED1-CF69-4AD5-995C-5E5350ADB9CC}" dt="2024-02-20T17:48:41.210" v="2288" actId="478"/>
          <ac:grpSpMkLst>
            <pc:docMk/>
            <pc:sldMk cId="3980854135" sldId="316"/>
            <ac:grpSpMk id="5" creationId="{F30B8AC2-A441-C259-6C91-AFB0668E40A4}"/>
          </ac:grpSpMkLst>
        </pc:grpChg>
      </pc:sldChg>
      <pc:sldChg chg="modSp mod">
        <pc:chgData name="Christy H M it21127946" userId="0c28b57a-5422-48ba-bc51-ab4e3c7f524d" providerId="ADAL" clId="{46066ED1-CF69-4AD5-995C-5E5350ADB9CC}" dt="2024-02-19T14:10:34.503" v="1867" actId="1076"/>
        <pc:sldMkLst>
          <pc:docMk/>
          <pc:sldMk cId="2037371820" sldId="318"/>
        </pc:sldMkLst>
        <pc:spChg chg="mod">
          <ac:chgData name="Christy H M it21127946" userId="0c28b57a-5422-48ba-bc51-ab4e3c7f524d" providerId="ADAL" clId="{46066ED1-CF69-4AD5-995C-5E5350ADB9CC}" dt="2024-02-19T14:07:35.002" v="1846" actId="20577"/>
          <ac:spMkLst>
            <pc:docMk/>
            <pc:sldMk cId="2037371820" sldId="318"/>
            <ac:spMk id="6" creationId="{5BC03FE6-BAE8-EE92-680C-A430A30B6A86}"/>
          </ac:spMkLst>
        </pc:spChg>
        <pc:spChg chg="mod">
          <ac:chgData name="Christy H M it21127946" userId="0c28b57a-5422-48ba-bc51-ab4e3c7f524d" providerId="ADAL" clId="{46066ED1-CF69-4AD5-995C-5E5350ADB9CC}" dt="2024-02-19T14:10:34.503" v="1867" actId="1076"/>
          <ac:spMkLst>
            <pc:docMk/>
            <pc:sldMk cId="2037371820" sldId="318"/>
            <ac:spMk id="10" creationId="{4F86178E-0F35-44A7-ADE5-B48D8CF237A8}"/>
          </ac:spMkLst>
        </pc:spChg>
      </pc:sldChg>
      <pc:sldChg chg="modSp mod">
        <pc:chgData name="Christy H M it21127946" userId="0c28b57a-5422-48ba-bc51-ab4e3c7f524d" providerId="ADAL" clId="{46066ED1-CF69-4AD5-995C-5E5350ADB9CC}" dt="2024-02-20T17:04:28.665" v="2145" actId="20577"/>
        <pc:sldMkLst>
          <pc:docMk/>
          <pc:sldMk cId="2885670858" sldId="329"/>
        </pc:sldMkLst>
        <pc:spChg chg="mod">
          <ac:chgData name="Christy H M it21127946" userId="0c28b57a-5422-48ba-bc51-ab4e3c7f524d" providerId="ADAL" clId="{46066ED1-CF69-4AD5-995C-5E5350ADB9CC}" dt="2024-02-20T17:04:28.665" v="2145" actId="20577"/>
          <ac:spMkLst>
            <pc:docMk/>
            <pc:sldMk cId="2885670858" sldId="329"/>
            <ac:spMk id="3" creationId="{4F7BF69C-4DF2-50CF-FAB7-EC1D08FDBF99}"/>
          </ac:spMkLst>
        </pc:spChg>
      </pc:sldChg>
      <pc:sldChg chg="add del">
        <pc:chgData name="Christy H M it21127946" userId="0c28b57a-5422-48ba-bc51-ab4e3c7f524d" providerId="ADAL" clId="{46066ED1-CF69-4AD5-995C-5E5350ADB9CC}" dt="2024-02-20T17:40:47.017" v="2155"/>
        <pc:sldMkLst>
          <pc:docMk/>
          <pc:sldMk cId="1722383605" sldId="331"/>
        </pc:sldMkLst>
      </pc:sldChg>
    </pc:docChg>
  </pc:docChgLst>
  <pc:docChgLst>
    <pc:chgData name="Christy H M it21127946" userId="S::it21127946@my.sliit.lk::0c28b57a-5422-48ba-bc51-ab4e3c7f524d" providerId="AD" clId="Web-{734AAB73-E71B-31FA-E87D-ADE19874393F}"/>
    <pc:docChg chg="delSld modSld">
      <pc:chgData name="Christy H M it21127946" userId="S::it21127946@my.sliit.lk::0c28b57a-5422-48ba-bc51-ab4e3c7f524d" providerId="AD" clId="Web-{734AAB73-E71B-31FA-E87D-ADE19874393F}" dt="2024-02-19T15:11:02.350" v="3"/>
      <pc:docMkLst>
        <pc:docMk/>
      </pc:docMkLst>
      <pc:sldChg chg="del mod modShow">
        <pc:chgData name="Christy H M it21127946" userId="S::it21127946@my.sliit.lk::0c28b57a-5422-48ba-bc51-ab4e3c7f524d" providerId="AD" clId="Web-{734AAB73-E71B-31FA-E87D-ADE19874393F}" dt="2024-02-19T15:11:02.350" v="3"/>
        <pc:sldMkLst>
          <pc:docMk/>
          <pc:sldMk cId="3658498589" sldId="274"/>
        </pc:sldMkLst>
      </pc:sldChg>
      <pc:sldChg chg="del mod modShow">
        <pc:chgData name="Christy H M it21127946" userId="S::it21127946@my.sliit.lk::0c28b57a-5422-48ba-bc51-ab4e3c7f524d" providerId="AD" clId="Web-{734AAB73-E71B-31FA-E87D-ADE19874393F}" dt="2024-02-19T15:10:53.866" v="2"/>
        <pc:sldMkLst>
          <pc:docMk/>
          <pc:sldMk cId="3889084254" sldId="311"/>
        </pc:sldMkLst>
      </pc:sldChg>
    </pc:docChg>
  </pc:docChgLst>
  <pc:docChgLst>
    <pc:chgData name="Vihansa S.A.S it21134180" userId="S::it21134180@my.sliit.lk::c1683f9f-850b-4a7c-8080-f1b972546ffa" providerId="AD" clId="Web-{237FC15E-7E0F-42BA-9AA5-F404A6BC3CAA}"/>
    <pc:docChg chg="modSld">
      <pc:chgData name="Vihansa S.A.S it21134180" userId="S::it21134180@my.sliit.lk::c1683f9f-850b-4a7c-8080-f1b972546ffa" providerId="AD" clId="Web-{237FC15E-7E0F-42BA-9AA5-F404A6BC3CAA}" dt="2024-02-28T21:33:12.037" v="276" actId="20577"/>
      <pc:docMkLst>
        <pc:docMk/>
      </pc:docMkLst>
      <pc:sldChg chg="modSp">
        <pc:chgData name="Vihansa S.A.S it21134180" userId="S::it21134180@my.sliit.lk::c1683f9f-850b-4a7c-8080-f1b972546ffa" providerId="AD" clId="Web-{237FC15E-7E0F-42BA-9AA5-F404A6BC3CAA}" dt="2024-02-28T21:33:12.037" v="276" actId="20577"/>
        <pc:sldMkLst>
          <pc:docMk/>
          <pc:sldMk cId="2215447918" sldId="331"/>
        </pc:sldMkLst>
        <pc:graphicFrameChg chg="modGraphic">
          <ac:chgData name="Vihansa S.A.S it21134180" userId="S::it21134180@my.sliit.lk::c1683f9f-850b-4a7c-8080-f1b972546ffa" providerId="AD" clId="Web-{237FC15E-7E0F-42BA-9AA5-F404A6BC3CAA}" dt="2024-02-28T21:33:12.037" v="276" actId="20577"/>
          <ac:graphicFrameMkLst>
            <pc:docMk/>
            <pc:sldMk cId="2215447918" sldId="331"/>
            <ac:graphicFrameMk id="3" creationId="{1D886D61-F5EC-4FDF-897A-2E005A99C59F}"/>
          </ac:graphicFrameMkLst>
        </pc:graphicFrameChg>
      </pc:sldChg>
    </pc:docChg>
  </pc:docChgLst>
  <pc:docChgLst>
    <pc:chgData name="Wijeratne D.M.S.D it21138386" userId="S::it21138386@my.sliit.lk::45fd3dc1-0149-44fd-a853-d125b9b9ad8c" providerId="AD" clId="Web-{49B9057A-9578-4F19-B332-CD9F952A82BE}"/>
    <pc:docChg chg="modSld">
      <pc:chgData name="Wijeratne D.M.S.D it21138386" userId="S::it21138386@my.sliit.lk::45fd3dc1-0149-44fd-a853-d125b9b9ad8c" providerId="AD" clId="Web-{49B9057A-9578-4F19-B332-CD9F952A82BE}" dt="2024-02-18T17:52:31.978" v="35"/>
      <pc:docMkLst>
        <pc:docMk/>
      </pc:docMkLst>
      <pc:sldChg chg="addSp delSp modSp">
        <pc:chgData name="Wijeratne D.M.S.D it21138386" userId="S::it21138386@my.sliit.lk::45fd3dc1-0149-44fd-a853-d125b9b9ad8c" providerId="AD" clId="Web-{49B9057A-9578-4F19-B332-CD9F952A82BE}" dt="2024-02-18T17:52:31.978" v="35"/>
        <pc:sldMkLst>
          <pc:docMk/>
          <pc:sldMk cId="2207612961" sldId="289"/>
        </pc:sldMkLst>
        <pc:spChg chg="mod">
          <ac:chgData name="Wijeratne D.M.S.D it21138386" userId="S::it21138386@my.sliit.lk::45fd3dc1-0149-44fd-a853-d125b9b9ad8c" providerId="AD" clId="Web-{49B9057A-9578-4F19-B332-CD9F952A82BE}" dt="2024-02-18T17:51:41.710" v="31" actId="20577"/>
          <ac:spMkLst>
            <pc:docMk/>
            <pc:sldMk cId="2207612961" sldId="289"/>
            <ac:spMk id="6" creationId="{F7E461F4-E6D8-4801-94AA-9B72FC99FFED}"/>
          </ac:spMkLst>
        </pc:spChg>
        <pc:picChg chg="add del mod">
          <ac:chgData name="Wijeratne D.M.S.D it21138386" userId="S::it21138386@my.sliit.lk::45fd3dc1-0149-44fd-a853-d125b9b9ad8c" providerId="AD" clId="Web-{49B9057A-9578-4F19-B332-CD9F952A82BE}" dt="2024-02-18T17:52:25.009" v="33"/>
          <ac:picMkLst>
            <pc:docMk/>
            <pc:sldMk cId="2207612961" sldId="289"/>
            <ac:picMk id="2" creationId="{452EBE7E-4502-C5FC-2856-99A29562C0CA}"/>
          </ac:picMkLst>
        </pc:picChg>
        <pc:picChg chg="add del mod">
          <ac:chgData name="Wijeratne D.M.S.D it21138386" userId="S::it21138386@my.sliit.lk::45fd3dc1-0149-44fd-a853-d125b9b9ad8c" providerId="AD" clId="Web-{49B9057A-9578-4F19-B332-CD9F952A82BE}" dt="2024-02-18T17:52:31.978" v="35"/>
          <ac:picMkLst>
            <pc:docMk/>
            <pc:sldMk cId="2207612961" sldId="289"/>
            <ac:picMk id="3" creationId="{0A7CD17F-9263-7446-5939-2A3A59BBF5E2}"/>
          </ac:picMkLst>
        </pc:picChg>
      </pc:sldChg>
      <pc:sldChg chg="addSp modSp">
        <pc:chgData name="Wijeratne D.M.S.D it21138386" userId="S::it21138386@my.sliit.lk::45fd3dc1-0149-44fd-a853-d125b9b9ad8c" providerId="AD" clId="Web-{49B9057A-9578-4F19-B332-CD9F952A82BE}" dt="2024-02-18T17:50:01.660" v="3"/>
        <pc:sldMkLst>
          <pc:docMk/>
          <pc:sldMk cId="1108676720" sldId="293"/>
        </pc:sldMkLst>
        <pc:spChg chg="add">
          <ac:chgData name="Wijeratne D.M.S.D it21138386" userId="S::it21138386@my.sliit.lk::45fd3dc1-0149-44fd-a853-d125b9b9ad8c" providerId="AD" clId="Web-{49B9057A-9578-4F19-B332-CD9F952A82BE}" dt="2024-02-18T17:50:01.660" v="3"/>
          <ac:spMkLst>
            <pc:docMk/>
            <pc:sldMk cId="1108676720" sldId="293"/>
            <ac:spMk id="3" creationId="{2F86FA3E-1EB0-405E-E4DC-F08C6C0E9372}"/>
          </ac:spMkLst>
        </pc:spChg>
        <pc:picChg chg="add mod">
          <ac:chgData name="Wijeratne D.M.S.D it21138386" userId="S::it21138386@my.sliit.lk::45fd3dc1-0149-44fd-a853-d125b9b9ad8c" providerId="AD" clId="Web-{49B9057A-9578-4F19-B332-CD9F952A82BE}" dt="2024-02-18T17:49:34.909" v="2" actId="14100"/>
          <ac:picMkLst>
            <pc:docMk/>
            <pc:sldMk cId="1108676720" sldId="293"/>
            <ac:picMk id="2" creationId="{0EFD3189-6D4F-FAE3-3C69-660737F03170}"/>
          </ac:picMkLst>
        </pc:picChg>
      </pc:sldChg>
    </pc:docChg>
  </pc:docChgLst>
  <pc:docChgLst>
    <pc:chgData name="Christy H M it21127946" userId="S::it21127946@my.sliit.lk::0c28b57a-5422-48ba-bc51-ab4e3c7f524d" providerId="AD" clId="Web-{8E6A5275-8B86-40B9-8E01-145F24168367}"/>
    <pc:docChg chg="modSld">
      <pc:chgData name="Christy H M it21127946" userId="S::it21127946@my.sliit.lk::0c28b57a-5422-48ba-bc51-ab4e3c7f524d" providerId="AD" clId="Web-{8E6A5275-8B86-40B9-8E01-145F24168367}" dt="2024-02-20T14:24:57.627" v="0"/>
      <pc:docMkLst>
        <pc:docMk/>
      </pc:docMkLst>
      <pc:sldChg chg="mod modShow">
        <pc:chgData name="Christy H M it21127946" userId="S::it21127946@my.sliit.lk::0c28b57a-5422-48ba-bc51-ab4e3c7f524d" providerId="AD" clId="Web-{8E6A5275-8B86-40B9-8E01-145F24168367}" dt="2024-02-20T14:24:57.627" v="0"/>
        <pc:sldMkLst>
          <pc:docMk/>
          <pc:sldMk cId="1239560717" sldId="285"/>
        </pc:sldMkLst>
      </pc:sldChg>
    </pc:docChg>
  </pc:docChgLst>
  <pc:docChgLst>
    <pc:chgData name="Senadheera P.V.P.P it21126888" userId="79eb2b28-0118-4251-ace8-15a04e852f90" providerId="ADAL" clId="{E9553995-B637-4465-9AC7-481450DD3B6D}"/>
    <pc:docChg chg="undo redo custSel addSld delSld modSld sldOrd addMainMaster delMainMaster modMainMaster">
      <pc:chgData name="Senadheera P.V.P.P it21126888" userId="79eb2b28-0118-4251-ace8-15a04e852f90" providerId="ADAL" clId="{E9553995-B637-4465-9AC7-481450DD3B6D}" dt="2024-02-21T03:22:17.384" v="3656" actId="20577"/>
      <pc:docMkLst>
        <pc:docMk/>
      </pc:docMkLst>
      <pc:sldChg chg="modSp mod">
        <pc:chgData name="Senadheera P.V.P.P it21126888" userId="79eb2b28-0118-4251-ace8-15a04e852f90" providerId="ADAL" clId="{E9553995-B637-4465-9AC7-481450DD3B6D}" dt="2024-02-19T08:16:20.585" v="2289" actId="113"/>
        <pc:sldMkLst>
          <pc:docMk/>
          <pc:sldMk cId="2181409990" sldId="264"/>
        </pc:sldMkLst>
        <pc:spChg chg="mod">
          <ac:chgData name="Senadheera P.V.P.P it21126888" userId="79eb2b28-0118-4251-ace8-15a04e852f90" providerId="ADAL" clId="{E9553995-B637-4465-9AC7-481450DD3B6D}" dt="2024-02-19T08:16:20.585" v="2289" actId="113"/>
          <ac:spMkLst>
            <pc:docMk/>
            <pc:sldMk cId="2181409990" sldId="264"/>
            <ac:spMk id="4" creationId="{5FB98E66-DBD5-4B29-AC68-A58A70C64231}"/>
          </ac:spMkLst>
        </pc:spChg>
        <pc:spChg chg="mod">
          <ac:chgData name="Senadheera P.V.P.P it21126888" userId="79eb2b28-0118-4251-ace8-15a04e852f90" providerId="ADAL" clId="{E9553995-B637-4465-9AC7-481450DD3B6D}" dt="2024-02-18T14:54:59.653" v="552" actId="20577"/>
          <ac:spMkLst>
            <pc:docMk/>
            <pc:sldMk cId="2181409990" sldId="264"/>
            <ac:spMk id="5" creationId="{FA755AF9-6AEA-4BCA-A1A2-C57A58214B9E}"/>
          </ac:spMkLst>
        </pc:spChg>
        <pc:spChg chg="mod">
          <ac:chgData name="Senadheera P.V.P.P it21126888" userId="79eb2b28-0118-4251-ace8-15a04e852f90" providerId="ADAL" clId="{E9553995-B637-4465-9AC7-481450DD3B6D}" dt="2024-02-18T14:55:24.628" v="555"/>
          <ac:spMkLst>
            <pc:docMk/>
            <pc:sldMk cId="2181409990" sldId="264"/>
            <ac:spMk id="6" creationId="{07A91C59-28F0-4A9C-ACA2-19A536A0C380}"/>
          </ac:spMkLst>
        </pc:spChg>
      </pc:sldChg>
      <pc:sldChg chg="modSp mod">
        <pc:chgData name="Senadheera P.V.P.P it21126888" userId="79eb2b28-0118-4251-ace8-15a04e852f90" providerId="ADAL" clId="{E9553995-B637-4465-9AC7-481450DD3B6D}" dt="2024-02-18T14:58:36.409" v="625" actId="27636"/>
        <pc:sldMkLst>
          <pc:docMk/>
          <pc:sldMk cId="3658498589" sldId="274"/>
        </pc:sldMkLst>
        <pc:spChg chg="mod">
          <ac:chgData name="Senadheera P.V.P.P it21126888" userId="79eb2b28-0118-4251-ace8-15a04e852f90" providerId="ADAL" clId="{E9553995-B637-4465-9AC7-481450DD3B6D}" dt="2024-02-18T14:58:36.409" v="625" actId="27636"/>
          <ac:spMkLst>
            <pc:docMk/>
            <pc:sldMk cId="3658498589" sldId="274"/>
            <ac:spMk id="5" creationId="{22F6FBBB-4C77-4A4B-BE54-96D3B0DF3BB7}"/>
          </ac:spMkLst>
        </pc:spChg>
      </pc:sldChg>
      <pc:sldChg chg="modSp mod">
        <pc:chgData name="Senadheera P.V.P.P it21126888" userId="79eb2b28-0118-4251-ace8-15a04e852f90" providerId="ADAL" clId="{E9553995-B637-4465-9AC7-481450DD3B6D}" dt="2024-02-19T16:04:46.715" v="2852" actId="20577"/>
        <pc:sldMkLst>
          <pc:docMk/>
          <pc:sldMk cId="3250214859" sldId="284"/>
        </pc:sldMkLst>
        <pc:spChg chg="mod">
          <ac:chgData name="Senadheera P.V.P.P it21126888" userId="79eb2b28-0118-4251-ace8-15a04e852f90" providerId="ADAL" clId="{E9553995-B637-4465-9AC7-481450DD3B6D}" dt="2024-02-19T16:04:46.715" v="2852" actId="20577"/>
          <ac:spMkLst>
            <pc:docMk/>
            <pc:sldMk cId="3250214859" sldId="284"/>
            <ac:spMk id="3" creationId="{BEF3D551-122C-4719-815B-4B734524ED38}"/>
          </ac:spMkLst>
        </pc:spChg>
      </pc:sldChg>
      <pc:sldChg chg="addSp delSp modSp mod">
        <pc:chgData name="Senadheera P.V.P.P it21126888" userId="79eb2b28-0118-4251-ace8-15a04e852f90" providerId="ADAL" clId="{E9553995-B637-4465-9AC7-481450DD3B6D}" dt="2024-02-21T03:19:36.423" v="3633" actId="20577"/>
        <pc:sldMkLst>
          <pc:docMk/>
          <pc:sldMk cId="1239560717" sldId="285"/>
        </pc:sldMkLst>
        <pc:spChg chg="mod">
          <ac:chgData name="Senadheera P.V.P.P it21126888" userId="79eb2b28-0118-4251-ace8-15a04e852f90" providerId="ADAL" clId="{E9553995-B637-4465-9AC7-481450DD3B6D}" dt="2024-02-21T03:19:36.423" v="3633" actId="20577"/>
          <ac:spMkLst>
            <pc:docMk/>
            <pc:sldMk cId="1239560717" sldId="285"/>
            <ac:spMk id="4" creationId="{3BA87EE8-2430-48CE-B467-8BD3100BC4EF}"/>
          </ac:spMkLst>
        </pc:spChg>
        <pc:spChg chg="del mod">
          <ac:chgData name="Senadheera P.V.P.P it21126888" userId="79eb2b28-0118-4251-ace8-15a04e852f90" providerId="ADAL" clId="{E9553995-B637-4465-9AC7-481450DD3B6D}" dt="2024-02-20T14:37:56.338" v="3307" actId="478"/>
          <ac:spMkLst>
            <pc:docMk/>
            <pc:sldMk cId="1239560717" sldId="285"/>
            <ac:spMk id="6" creationId="{F7E461F4-E6D8-4801-94AA-9B72FC99FFED}"/>
          </ac:spMkLst>
        </pc:spChg>
        <pc:picChg chg="add mod">
          <ac:chgData name="Senadheera P.V.P.P it21126888" userId="79eb2b28-0118-4251-ace8-15a04e852f90" providerId="ADAL" clId="{E9553995-B637-4465-9AC7-481450DD3B6D}" dt="2024-02-20T18:39:09.678" v="3472" actId="14826"/>
          <ac:picMkLst>
            <pc:docMk/>
            <pc:sldMk cId="1239560717" sldId="285"/>
            <ac:picMk id="3" creationId="{446E5533-0F4A-2879-E103-1E74E742B97A}"/>
          </ac:picMkLst>
        </pc:picChg>
      </pc:sldChg>
      <pc:sldChg chg="addSp delSp modSp mod">
        <pc:chgData name="Senadheera P.V.P.P it21126888" userId="79eb2b28-0118-4251-ace8-15a04e852f90" providerId="ADAL" clId="{E9553995-B637-4465-9AC7-481450DD3B6D}" dt="2024-02-18T20:14:28.992" v="1502" actId="18654"/>
        <pc:sldMkLst>
          <pc:docMk/>
          <pc:sldMk cId="2563680726" sldId="287"/>
        </pc:sldMkLst>
        <pc:spChg chg="mod">
          <ac:chgData name="Senadheera P.V.P.P it21126888" userId="79eb2b28-0118-4251-ace8-15a04e852f90" providerId="ADAL" clId="{E9553995-B637-4465-9AC7-481450DD3B6D}" dt="2024-02-18T14:17:33.268" v="119" actId="20577"/>
          <ac:spMkLst>
            <pc:docMk/>
            <pc:sldMk cId="2563680726" sldId="287"/>
            <ac:spMk id="4" creationId="{B3BAACE6-3A32-4B05-86B9-0627EA641BA0}"/>
          </ac:spMkLst>
        </pc:spChg>
        <pc:spChg chg="mod">
          <ac:chgData name="Senadheera P.V.P.P it21126888" userId="79eb2b28-0118-4251-ace8-15a04e852f90" providerId="ADAL" clId="{E9553995-B637-4465-9AC7-481450DD3B6D}" dt="2024-02-18T14:14:26.708" v="61" actId="20577"/>
          <ac:spMkLst>
            <pc:docMk/>
            <pc:sldMk cId="2563680726" sldId="287"/>
            <ac:spMk id="5" creationId="{FA755AF9-6AEA-4BCA-A1A2-C57A58214B9E}"/>
          </ac:spMkLst>
        </pc:spChg>
        <pc:spChg chg="mod">
          <ac:chgData name="Senadheera P.V.P.P it21126888" userId="79eb2b28-0118-4251-ace8-15a04e852f90" providerId="ADAL" clId="{E9553995-B637-4465-9AC7-481450DD3B6D}" dt="2024-02-18T14:14:40.393" v="62"/>
          <ac:spMkLst>
            <pc:docMk/>
            <pc:sldMk cId="2563680726" sldId="287"/>
            <ac:spMk id="6" creationId="{07A91C59-28F0-4A9C-ACA2-19A536A0C380}"/>
          </ac:spMkLst>
        </pc:spChg>
        <pc:spChg chg="add mod">
          <ac:chgData name="Senadheera P.V.P.P it21126888" userId="79eb2b28-0118-4251-ace8-15a04e852f90" providerId="ADAL" clId="{E9553995-B637-4465-9AC7-481450DD3B6D}" dt="2024-02-18T20:14:28.992" v="1502" actId="18654"/>
          <ac:spMkLst>
            <pc:docMk/>
            <pc:sldMk cId="2563680726" sldId="287"/>
            <ac:spMk id="7" creationId="{FB82650A-E0C0-5D8C-4836-CF7688D8104D}"/>
          </ac:spMkLst>
        </pc:spChg>
        <pc:picChg chg="add del mod">
          <ac:chgData name="Senadheera P.V.P.P it21126888" userId="79eb2b28-0118-4251-ace8-15a04e852f90" providerId="ADAL" clId="{E9553995-B637-4465-9AC7-481450DD3B6D}" dt="2024-02-18T20:13:19.612" v="1500" actId="478"/>
          <ac:picMkLst>
            <pc:docMk/>
            <pc:sldMk cId="2563680726" sldId="287"/>
            <ac:picMk id="2" creationId="{7BCCED98-080E-EAAA-E534-0ED5AA21F3DA}"/>
          </ac:picMkLst>
        </pc:picChg>
        <pc:picChg chg="add del mod">
          <ac:chgData name="Senadheera P.V.P.P it21126888" userId="79eb2b28-0118-4251-ace8-15a04e852f90" providerId="ADAL" clId="{E9553995-B637-4465-9AC7-481450DD3B6D}" dt="2024-02-18T20:11:28.322" v="1495" actId="478"/>
          <ac:picMkLst>
            <pc:docMk/>
            <pc:sldMk cId="2563680726" sldId="287"/>
            <ac:picMk id="3" creationId="{BDBA40D2-A127-6109-97B2-AEB83703B850}"/>
          </ac:picMkLst>
        </pc:picChg>
      </pc:sldChg>
      <pc:sldChg chg="modSp mod">
        <pc:chgData name="Senadheera P.V.P.P it21126888" userId="79eb2b28-0118-4251-ace8-15a04e852f90" providerId="ADAL" clId="{E9553995-B637-4465-9AC7-481450DD3B6D}" dt="2024-02-18T14:17:35.611" v="121" actId="20577"/>
        <pc:sldMkLst>
          <pc:docMk/>
          <pc:sldMk cId="2207612961" sldId="289"/>
        </pc:sldMkLst>
        <pc:spChg chg="mod">
          <ac:chgData name="Senadheera P.V.P.P it21126888" userId="79eb2b28-0118-4251-ace8-15a04e852f90" providerId="ADAL" clId="{E9553995-B637-4465-9AC7-481450DD3B6D}" dt="2024-02-18T14:17:35.611" v="121" actId="20577"/>
          <ac:spMkLst>
            <pc:docMk/>
            <pc:sldMk cId="2207612961" sldId="289"/>
            <ac:spMk id="6" creationId="{F7E461F4-E6D8-4801-94AA-9B72FC99FFED}"/>
          </ac:spMkLst>
        </pc:spChg>
      </pc:sldChg>
      <pc:sldChg chg="modSp mod">
        <pc:chgData name="Senadheera P.V.P.P it21126888" userId="79eb2b28-0118-4251-ace8-15a04e852f90" providerId="ADAL" clId="{E9553995-B637-4465-9AC7-481450DD3B6D}" dt="2024-02-19T15:04:41.893" v="2780" actId="20577"/>
        <pc:sldMkLst>
          <pc:docMk/>
          <pc:sldMk cId="2619686696" sldId="290"/>
        </pc:sldMkLst>
        <pc:spChg chg="mod">
          <ac:chgData name="Senadheera P.V.P.P it21126888" userId="79eb2b28-0118-4251-ace8-15a04e852f90" providerId="ADAL" clId="{E9553995-B637-4465-9AC7-481450DD3B6D}" dt="2024-02-19T15:04:41.893" v="2780" actId="20577"/>
          <ac:spMkLst>
            <pc:docMk/>
            <pc:sldMk cId="2619686696" sldId="290"/>
            <ac:spMk id="14" creationId="{4A1F1147-E248-39EB-B173-880A908B103F}"/>
          </ac:spMkLst>
        </pc:spChg>
      </pc:sldChg>
      <pc:sldChg chg="modSp add mod">
        <pc:chgData name="Senadheera P.V.P.P it21126888" userId="79eb2b28-0118-4251-ace8-15a04e852f90" providerId="ADAL" clId="{E9553995-B637-4465-9AC7-481450DD3B6D}" dt="2024-02-18T17:53:49.943" v="838" actId="1076"/>
        <pc:sldMkLst>
          <pc:docMk/>
          <pc:sldMk cId="1108676720" sldId="293"/>
        </pc:sldMkLst>
        <pc:spChg chg="mod">
          <ac:chgData name="Senadheera P.V.P.P it21126888" userId="79eb2b28-0118-4251-ace8-15a04e852f90" providerId="ADAL" clId="{E9553995-B637-4465-9AC7-481450DD3B6D}" dt="2024-02-18T17:53:49.943" v="838" actId="1076"/>
          <ac:spMkLst>
            <pc:docMk/>
            <pc:sldMk cId="1108676720" sldId="293"/>
            <ac:spMk id="3" creationId="{2F86FA3E-1EB0-405E-E4DC-F08C6C0E9372}"/>
          </ac:spMkLst>
        </pc:spChg>
        <pc:spChg chg="mod">
          <ac:chgData name="Senadheera P.V.P.P it21126888" userId="79eb2b28-0118-4251-ace8-15a04e852f90" providerId="ADAL" clId="{E9553995-B637-4465-9AC7-481450DD3B6D}" dt="2024-02-18T15:35:08.682" v="794" actId="20577"/>
          <ac:spMkLst>
            <pc:docMk/>
            <pc:sldMk cId="1108676720" sldId="293"/>
            <ac:spMk id="4" creationId="{0D78FBA1-D695-88D3-78DE-CDD782890462}"/>
          </ac:spMkLst>
        </pc:spChg>
        <pc:spChg chg="mod">
          <ac:chgData name="Senadheera P.V.P.P it21126888" userId="79eb2b28-0118-4251-ace8-15a04e852f90" providerId="ADAL" clId="{E9553995-B637-4465-9AC7-481450DD3B6D}" dt="2024-02-18T15:34:29.700" v="731" actId="20577"/>
          <ac:spMkLst>
            <pc:docMk/>
            <pc:sldMk cId="1108676720" sldId="293"/>
            <ac:spMk id="5" creationId="{C8777E50-F83A-6A48-0E02-BAF056640D9C}"/>
          </ac:spMkLst>
        </pc:spChg>
        <pc:spChg chg="mod">
          <ac:chgData name="Senadheera P.V.P.P it21126888" userId="79eb2b28-0118-4251-ace8-15a04e852f90" providerId="ADAL" clId="{E9553995-B637-4465-9AC7-481450DD3B6D}" dt="2024-02-18T15:34:35.941" v="732"/>
          <ac:spMkLst>
            <pc:docMk/>
            <pc:sldMk cId="1108676720" sldId="293"/>
            <ac:spMk id="6" creationId="{AE00D7B5-5429-59C6-2F1A-2EF989458C40}"/>
          </ac:spMkLst>
        </pc:spChg>
      </pc:sldChg>
      <pc:sldChg chg="add del">
        <pc:chgData name="Senadheera P.V.P.P it21126888" userId="79eb2b28-0118-4251-ace8-15a04e852f90" providerId="ADAL" clId="{E9553995-B637-4465-9AC7-481450DD3B6D}" dt="2024-02-18T14:13:47.291" v="20" actId="2696"/>
        <pc:sldMkLst>
          <pc:docMk/>
          <pc:sldMk cId="2492622467" sldId="293"/>
        </pc:sldMkLst>
      </pc:sldChg>
      <pc:sldChg chg="addSp delSp modSp add mod ord">
        <pc:chgData name="Senadheera P.V.P.P it21126888" userId="79eb2b28-0118-4251-ace8-15a04e852f90" providerId="ADAL" clId="{E9553995-B637-4465-9AC7-481450DD3B6D}" dt="2024-02-20T19:01:14.761" v="3480" actId="1076"/>
        <pc:sldMkLst>
          <pc:docMk/>
          <pc:sldMk cId="1036470964" sldId="294"/>
        </pc:sldMkLst>
        <pc:spChg chg="mod">
          <ac:chgData name="Senadheera P.V.P.P it21126888" userId="79eb2b28-0118-4251-ace8-15a04e852f90" providerId="ADAL" clId="{E9553995-B637-4465-9AC7-481450DD3B6D}" dt="2024-02-20T17:53:26.658" v="3419"/>
          <ac:spMkLst>
            <pc:docMk/>
            <pc:sldMk cId="1036470964" sldId="294"/>
            <ac:spMk id="3" creationId="{977E8BA4-81EF-CBE5-522B-BE1A97C1E4A2}"/>
          </ac:spMkLst>
        </pc:spChg>
        <pc:spChg chg="mod">
          <ac:chgData name="Senadheera P.V.P.P it21126888" userId="79eb2b28-0118-4251-ace8-15a04e852f90" providerId="ADAL" clId="{E9553995-B637-4465-9AC7-481450DD3B6D}" dt="2024-02-18T14:20:37.874" v="304" actId="20577"/>
          <ac:spMkLst>
            <pc:docMk/>
            <pc:sldMk cId="1036470964" sldId="294"/>
            <ac:spMk id="4" creationId="{357D1C95-604D-A591-117E-42531234126F}"/>
          </ac:spMkLst>
        </pc:spChg>
        <pc:spChg chg="mod">
          <ac:chgData name="Senadheera P.V.P.P it21126888" userId="79eb2b28-0118-4251-ace8-15a04e852f90" providerId="ADAL" clId="{E9553995-B637-4465-9AC7-481450DD3B6D}" dt="2024-02-19T07:17:16.937" v="2253" actId="20577"/>
          <ac:spMkLst>
            <pc:docMk/>
            <pc:sldMk cId="1036470964" sldId="294"/>
            <ac:spMk id="5" creationId="{E211E40F-C631-D2A3-46FA-6980D1929F70}"/>
          </ac:spMkLst>
        </pc:spChg>
        <pc:spChg chg="mod">
          <ac:chgData name="Senadheera P.V.P.P it21126888" userId="79eb2b28-0118-4251-ace8-15a04e852f90" providerId="ADAL" clId="{E9553995-B637-4465-9AC7-481450DD3B6D}" dt="2024-02-20T04:22:05.269" v="2854" actId="20577"/>
          <ac:spMkLst>
            <pc:docMk/>
            <pc:sldMk cId="1036470964" sldId="294"/>
            <ac:spMk id="6" creationId="{540E8341-097A-B992-B102-8F899AAD52C3}"/>
          </ac:spMkLst>
        </pc:spChg>
        <pc:spChg chg="add mod">
          <ac:chgData name="Senadheera P.V.P.P it21126888" userId="79eb2b28-0118-4251-ace8-15a04e852f90" providerId="ADAL" clId="{E9553995-B637-4465-9AC7-481450DD3B6D}" dt="2024-02-20T19:01:14.761" v="3480" actId="1076"/>
          <ac:spMkLst>
            <pc:docMk/>
            <pc:sldMk cId="1036470964" sldId="294"/>
            <ac:spMk id="8" creationId="{C5688B3C-96CE-2DF6-4019-147CB5E39B88}"/>
          </ac:spMkLst>
        </pc:spChg>
        <pc:spChg chg="mod">
          <ac:chgData name="Senadheera P.V.P.P it21126888" userId="79eb2b28-0118-4251-ace8-15a04e852f90" providerId="ADAL" clId="{E9553995-B637-4465-9AC7-481450DD3B6D}" dt="2024-02-20T17:54:12.760" v="3427"/>
          <ac:spMkLst>
            <pc:docMk/>
            <pc:sldMk cId="1036470964" sldId="294"/>
            <ac:spMk id="10" creationId="{DB348D07-D44C-C2EE-2657-DFCAB04B0897}"/>
          </ac:spMkLst>
        </pc:spChg>
        <pc:grpChg chg="add del mod">
          <ac:chgData name="Senadheera P.V.P.P it21126888" userId="79eb2b28-0118-4251-ace8-15a04e852f90" providerId="ADAL" clId="{E9553995-B637-4465-9AC7-481450DD3B6D}" dt="2024-02-20T18:55:45.629" v="3479" actId="478"/>
          <ac:grpSpMkLst>
            <pc:docMk/>
            <pc:sldMk cId="1036470964" sldId="294"/>
            <ac:grpSpMk id="2" creationId="{23B552BE-918E-6D4C-8E5C-E2D9EDC9E90B}"/>
          </ac:grpSpMkLst>
        </pc:grpChg>
        <pc:grpChg chg="add del mod ord">
          <ac:chgData name="Senadheera P.V.P.P it21126888" userId="79eb2b28-0118-4251-ace8-15a04e852f90" providerId="ADAL" clId="{E9553995-B637-4465-9AC7-481450DD3B6D}" dt="2024-02-20T17:54:37.472" v="3434" actId="21"/>
          <ac:grpSpMkLst>
            <pc:docMk/>
            <pc:sldMk cId="1036470964" sldId="294"/>
            <ac:grpSpMk id="9" creationId="{BBCBFED0-58EA-3505-5486-FE9DEE8469A8}"/>
          </ac:grpSpMkLst>
        </pc:grpChg>
        <pc:picChg chg="mod">
          <ac:chgData name="Senadheera P.V.P.P it21126888" userId="79eb2b28-0118-4251-ace8-15a04e852f90" providerId="ADAL" clId="{E9553995-B637-4465-9AC7-481450DD3B6D}" dt="2024-02-20T17:54:03.423" v="3425" actId="1076"/>
          <ac:picMkLst>
            <pc:docMk/>
            <pc:sldMk cId="1036470964" sldId="294"/>
            <ac:picMk id="7" creationId="{742AE134-8D0C-03FE-7FAE-EB93D6716749}"/>
          </ac:picMkLst>
        </pc:picChg>
      </pc:sldChg>
      <pc:sldChg chg="add del">
        <pc:chgData name="Senadheera P.V.P.P it21126888" userId="79eb2b28-0118-4251-ace8-15a04e852f90" providerId="ADAL" clId="{E9553995-B637-4465-9AC7-481450DD3B6D}" dt="2024-02-18T14:13:50.620" v="21" actId="47"/>
        <pc:sldMkLst>
          <pc:docMk/>
          <pc:sldMk cId="3866613089" sldId="294"/>
        </pc:sldMkLst>
      </pc:sldChg>
      <pc:sldChg chg="add del">
        <pc:chgData name="Senadheera P.V.P.P it21126888" userId="79eb2b28-0118-4251-ace8-15a04e852f90" providerId="ADAL" clId="{E9553995-B637-4465-9AC7-481450DD3B6D}" dt="2024-02-18T14:13:51.961" v="22" actId="47"/>
        <pc:sldMkLst>
          <pc:docMk/>
          <pc:sldMk cId="235480170" sldId="295"/>
        </pc:sldMkLst>
      </pc:sldChg>
      <pc:sldChg chg="addSp delSp modSp add mod delCm">
        <pc:chgData name="Senadheera P.V.P.P it21126888" userId="79eb2b28-0118-4251-ace8-15a04e852f90" providerId="ADAL" clId="{E9553995-B637-4465-9AC7-481450DD3B6D}" dt="2024-02-20T18:55:40.599" v="3478" actId="478"/>
        <pc:sldMkLst>
          <pc:docMk/>
          <pc:sldMk cId="216856627" sldId="296"/>
        </pc:sldMkLst>
        <pc:spChg chg="add del mod">
          <ac:chgData name="Senadheera P.V.P.P it21126888" userId="79eb2b28-0118-4251-ace8-15a04e852f90" providerId="ADAL" clId="{E9553995-B637-4465-9AC7-481450DD3B6D}" dt="2024-02-18T14:38:39.843" v="331" actId="478"/>
          <ac:spMkLst>
            <pc:docMk/>
            <pc:sldMk cId="216856627" sldId="296"/>
            <ac:spMk id="3" creationId="{3FD5F091-F445-61D9-F7AA-99EBA3416338}"/>
          </ac:spMkLst>
        </pc:spChg>
        <pc:spChg chg="mod">
          <ac:chgData name="Senadheera P.V.P.P it21126888" userId="79eb2b28-0118-4251-ace8-15a04e852f90" providerId="ADAL" clId="{E9553995-B637-4465-9AC7-481450DD3B6D}" dt="2024-02-20T17:56:36.258" v="3447" actId="14100"/>
          <ac:spMkLst>
            <pc:docMk/>
            <pc:sldMk cId="216856627" sldId="296"/>
            <ac:spMk id="5" creationId="{5AB4D666-1588-5700-DAE5-D0FC36F341D7}"/>
          </ac:spMkLst>
        </pc:spChg>
        <pc:spChg chg="mod">
          <ac:chgData name="Senadheera P.V.P.P it21126888" userId="79eb2b28-0118-4251-ace8-15a04e852f90" providerId="ADAL" clId="{E9553995-B637-4465-9AC7-481450DD3B6D}" dt="2024-02-20T17:55:32.439" v="3438"/>
          <ac:spMkLst>
            <pc:docMk/>
            <pc:sldMk cId="216856627" sldId="296"/>
            <ac:spMk id="6" creationId="{004BD794-293D-C787-B166-9CE13FBC4CBD}"/>
          </ac:spMkLst>
        </pc:spChg>
        <pc:spChg chg="del">
          <ac:chgData name="Senadheera P.V.P.P it21126888" userId="79eb2b28-0118-4251-ace8-15a04e852f90" providerId="ADAL" clId="{E9553995-B637-4465-9AC7-481450DD3B6D}" dt="2024-02-18T14:38:30.207" v="329" actId="478"/>
          <ac:spMkLst>
            <pc:docMk/>
            <pc:sldMk cId="216856627" sldId="296"/>
            <ac:spMk id="6" creationId="{473EFC4A-1E49-6B5E-0EAF-74643D3FEEF0}"/>
          </ac:spMkLst>
        </pc:spChg>
        <pc:spChg chg="add mod ord">
          <ac:chgData name="Senadheera P.V.P.P it21126888" userId="79eb2b28-0118-4251-ace8-15a04e852f90" providerId="ADAL" clId="{E9553995-B637-4465-9AC7-481450DD3B6D}" dt="2024-02-20T17:56:07.599" v="3445" actId="1076"/>
          <ac:spMkLst>
            <pc:docMk/>
            <pc:sldMk cId="216856627" sldId="296"/>
            <ac:spMk id="22" creationId="{CF83CE7B-6B80-5240-E32E-6CA41813341B}"/>
          </ac:spMkLst>
        </pc:spChg>
        <pc:grpChg chg="add del mod ord">
          <ac:chgData name="Senadheera P.V.P.P it21126888" userId="79eb2b28-0118-4251-ace8-15a04e852f90" providerId="ADAL" clId="{E9553995-B637-4465-9AC7-481450DD3B6D}" dt="2024-02-20T18:55:40.599" v="3478" actId="478"/>
          <ac:grpSpMkLst>
            <pc:docMk/>
            <pc:sldMk cId="216856627" sldId="296"/>
            <ac:grpSpMk id="3" creationId="{3CBEB760-39BA-6FD6-CBD7-EBDEC27BE9DD}"/>
          </ac:grpSpMkLst>
        </pc:grpChg>
        <pc:graphicFrameChg chg="add mod modGraphic">
          <ac:chgData name="Senadheera P.V.P.P it21126888" userId="79eb2b28-0118-4251-ace8-15a04e852f90" providerId="ADAL" clId="{E9553995-B637-4465-9AC7-481450DD3B6D}" dt="2024-02-20T17:55:53.869" v="3443" actId="14734"/>
          <ac:graphicFrameMkLst>
            <pc:docMk/>
            <pc:sldMk cId="216856627" sldId="296"/>
            <ac:graphicFrameMk id="7" creationId="{1650E3CF-E1A7-0E90-9A7A-ECDBC03B93E7}"/>
          </ac:graphicFrameMkLst>
        </pc:graphicFrameChg>
        <pc:picChg chg="add mod">
          <ac:chgData name="Senadheera P.V.P.P it21126888" userId="79eb2b28-0118-4251-ace8-15a04e852f90" providerId="ADAL" clId="{E9553995-B637-4465-9AC7-481450DD3B6D}" dt="2024-02-19T11:30:43.915" v="2483" actId="1076"/>
          <ac:picMkLst>
            <pc:docMk/>
            <pc:sldMk cId="216856627" sldId="296"/>
            <ac:picMk id="2" creationId="{F4C73E00-72CE-58B5-44D8-7FAE6E2E7587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8" creationId="{37EE2419-98BB-B0B7-F3E5-22D07466D584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9" creationId="{BC56D6B5-8A64-5BC8-CE27-3862F8FE114C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10" creationId="{AAACFCF8-8C0D-E02B-432D-D88F48DD4C68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11" creationId="{4ED12694-51F3-023C-514C-78F1F36A2B8E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12" creationId="{3CAD7686-603E-C113-E6F1-5EDFFE4EEEE3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13" creationId="{3EF337D3-3EE6-9A81-8F2B-DDD14F1CAD86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14" creationId="{A529CDA7-5D07-18C8-4957-95D477FBC58F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15" creationId="{98A2A176-AF59-9A31-05B1-BECB0FBDB887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16" creationId="{275C47A5-9E6D-3DF6-2872-73A37F4CDC77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17" creationId="{CA5D6E80-7EE5-302F-3272-EA040DD68260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18" creationId="{079E2D1A-A6DE-7F18-7405-511763F8D037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19" creationId="{15462C38-AF72-E3DC-337E-DD10C81FF09F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20" creationId="{5FE5ADC5-E991-BBE8-D25C-3CD842FDD1E1}"/>
          </ac:picMkLst>
        </pc:picChg>
        <pc:picChg chg="add mod">
          <ac:chgData name="Senadheera P.V.P.P it21126888" userId="79eb2b28-0118-4251-ace8-15a04e852f90" providerId="ADAL" clId="{E9553995-B637-4465-9AC7-481450DD3B6D}" dt="2024-02-18T14:38:49.103" v="332" actId="1076"/>
          <ac:picMkLst>
            <pc:docMk/>
            <pc:sldMk cId="216856627" sldId="296"/>
            <ac:picMk id="21" creationId="{10F5AAEB-14D3-AE60-88D8-3F0EF46BBCA2}"/>
          </ac:picMkLst>
        </pc:picChg>
        <pc:picChg chg="add del mod">
          <ac:chgData name="Senadheera P.V.P.P it21126888" userId="79eb2b28-0118-4251-ace8-15a04e852f90" providerId="ADAL" clId="{E9553995-B637-4465-9AC7-481450DD3B6D}" dt="2024-02-19T11:30:38.229" v="2482" actId="478"/>
          <ac:picMkLst>
            <pc:docMk/>
            <pc:sldMk cId="216856627" sldId="296"/>
            <ac:picMk id="22" creationId="{113F1176-A1DA-E999-97BB-8B22976E5F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enadheera P.V.P.P it21126888" userId="79eb2b28-0118-4251-ace8-15a04e852f90" providerId="ADAL" clId="{E9553995-B637-4465-9AC7-481450DD3B6D}" dt="2024-02-20T13:08:28.546" v="3210"/>
              <pc2:cmMkLst xmlns:pc2="http://schemas.microsoft.com/office/powerpoint/2019/9/main/command">
                <pc:docMk/>
                <pc:sldMk cId="216856627" sldId="296"/>
                <pc2:cmMk id="{6C8DC2E8-8CB5-4D95-8645-A611067D56E5}"/>
              </pc2:cmMkLst>
            </pc226:cmChg>
          </p:ext>
        </pc:extLst>
      </pc:sldChg>
      <pc:sldChg chg="add del">
        <pc:chgData name="Senadheera P.V.P.P it21126888" userId="79eb2b28-0118-4251-ace8-15a04e852f90" providerId="ADAL" clId="{E9553995-B637-4465-9AC7-481450DD3B6D}" dt="2024-02-18T14:13:52.781" v="23" actId="47"/>
        <pc:sldMkLst>
          <pc:docMk/>
          <pc:sldMk cId="828170176" sldId="296"/>
        </pc:sldMkLst>
      </pc:sldChg>
      <pc:sldChg chg="add del">
        <pc:chgData name="Senadheera P.V.P.P it21126888" userId="79eb2b28-0118-4251-ace8-15a04e852f90" providerId="ADAL" clId="{E9553995-B637-4465-9AC7-481450DD3B6D}" dt="2024-02-18T14:13:53.490" v="24" actId="47"/>
        <pc:sldMkLst>
          <pc:docMk/>
          <pc:sldMk cId="60396340" sldId="297"/>
        </pc:sldMkLst>
      </pc:sldChg>
      <pc:sldChg chg="addSp delSp modSp add mod ord">
        <pc:chgData name="Senadheera P.V.P.P it21126888" userId="79eb2b28-0118-4251-ace8-15a04e852f90" providerId="ADAL" clId="{E9553995-B637-4465-9AC7-481450DD3B6D}" dt="2024-02-20T18:55:36.402" v="3477" actId="478"/>
        <pc:sldMkLst>
          <pc:docMk/>
          <pc:sldMk cId="2121726410" sldId="297"/>
        </pc:sldMkLst>
        <pc:spChg chg="mod">
          <ac:chgData name="Senadheera P.V.P.P it21126888" userId="79eb2b28-0118-4251-ace8-15a04e852f90" providerId="ADAL" clId="{E9553995-B637-4465-9AC7-481450DD3B6D}" dt="2024-02-20T06:06:00.585" v="3032" actId="404"/>
          <ac:spMkLst>
            <pc:docMk/>
            <pc:sldMk cId="2121726410" sldId="297"/>
            <ac:spMk id="5" creationId="{8AA378A1-A5D2-4374-C554-98B9F68897B9}"/>
          </ac:spMkLst>
        </pc:spChg>
        <pc:spChg chg="mod">
          <ac:chgData name="Senadheera P.V.P.P it21126888" userId="79eb2b28-0118-4251-ace8-15a04e852f90" providerId="ADAL" clId="{E9553995-B637-4465-9AC7-481450DD3B6D}" dt="2024-02-20T17:56:44.910" v="3448"/>
          <ac:spMkLst>
            <pc:docMk/>
            <pc:sldMk cId="2121726410" sldId="297"/>
            <ac:spMk id="6" creationId="{88B688F6-5598-3796-7C69-0D1ED9B9D263}"/>
          </ac:spMkLst>
        </pc:spChg>
        <pc:spChg chg="del mod">
          <ac:chgData name="Senadheera P.V.P.P it21126888" userId="79eb2b28-0118-4251-ace8-15a04e852f90" providerId="ADAL" clId="{E9553995-B637-4465-9AC7-481450DD3B6D}" dt="2024-02-20T05:08:22.013" v="2879" actId="478"/>
          <ac:spMkLst>
            <pc:docMk/>
            <pc:sldMk cId="2121726410" sldId="297"/>
            <ac:spMk id="6" creationId="{F8353164-F3D7-97FA-A9AE-9D1A97279A4F}"/>
          </ac:spMkLst>
        </pc:spChg>
        <pc:spChg chg="add mod ord">
          <ac:chgData name="Senadheera P.V.P.P it21126888" userId="79eb2b28-0118-4251-ace8-15a04e852f90" providerId="ADAL" clId="{E9553995-B637-4465-9AC7-481450DD3B6D}" dt="2024-02-20T17:57:19.241" v="3455" actId="1076"/>
          <ac:spMkLst>
            <pc:docMk/>
            <pc:sldMk cId="2121726410" sldId="297"/>
            <ac:spMk id="7" creationId="{8821A16B-7C6A-BC9B-B8A1-04FA4945D1D2}"/>
          </ac:spMkLst>
        </pc:spChg>
        <pc:spChg chg="mod">
          <ac:chgData name="Senadheera P.V.P.P it21126888" userId="79eb2b28-0118-4251-ace8-15a04e852f90" providerId="ADAL" clId="{E9553995-B637-4465-9AC7-481450DD3B6D}" dt="2024-02-20T17:57:23.136" v="3456"/>
          <ac:spMkLst>
            <pc:docMk/>
            <pc:sldMk cId="2121726410" sldId="297"/>
            <ac:spMk id="9" creationId="{475766E6-2133-03CF-44DC-07F9BC728DE8}"/>
          </ac:spMkLst>
        </pc:spChg>
        <pc:spChg chg="add mod">
          <ac:chgData name="Senadheera P.V.P.P it21126888" userId="79eb2b28-0118-4251-ace8-15a04e852f90" providerId="ADAL" clId="{E9553995-B637-4465-9AC7-481450DD3B6D}" dt="2024-02-20T17:58:36.369" v="3461" actId="1076"/>
          <ac:spMkLst>
            <pc:docMk/>
            <pc:sldMk cId="2121726410" sldId="297"/>
            <ac:spMk id="10" creationId="{3532FF33-E5F0-6456-B11C-04B903A4DECB}"/>
          </ac:spMkLst>
        </pc:spChg>
        <pc:spChg chg="del">
          <ac:chgData name="Senadheera P.V.P.P it21126888" userId="79eb2b28-0118-4251-ace8-15a04e852f90" providerId="ADAL" clId="{E9553995-B637-4465-9AC7-481450DD3B6D}" dt="2024-02-20T13:14:02.436" v="3215" actId="478"/>
          <ac:spMkLst>
            <pc:docMk/>
            <pc:sldMk cId="2121726410" sldId="297"/>
            <ac:spMk id="13" creationId="{0DB70E7B-C2AD-2DF5-9B2B-3F667735F66A}"/>
          </ac:spMkLst>
        </pc:spChg>
        <pc:grpChg chg="add del mod ord">
          <ac:chgData name="Senadheera P.V.P.P it21126888" userId="79eb2b28-0118-4251-ace8-15a04e852f90" providerId="ADAL" clId="{E9553995-B637-4465-9AC7-481450DD3B6D}" dt="2024-02-20T18:55:36.402" v="3477" actId="478"/>
          <ac:grpSpMkLst>
            <pc:docMk/>
            <pc:sldMk cId="2121726410" sldId="297"/>
            <ac:grpSpMk id="2" creationId="{9D057055-5BDC-D35B-339B-0CC50AD6D531}"/>
          </ac:grpSpMkLst>
        </pc:grpChg>
        <pc:grpChg chg="add del mod">
          <ac:chgData name="Senadheera P.V.P.P it21126888" userId="79eb2b28-0118-4251-ace8-15a04e852f90" providerId="ADAL" clId="{E9553995-B637-4465-9AC7-481450DD3B6D}" dt="2024-02-20T18:55:33.334" v="3476" actId="478"/>
          <ac:grpSpMkLst>
            <pc:docMk/>
            <pc:sldMk cId="2121726410" sldId="297"/>
            <ac:grpSpMk id="8" creationId="{2A40597B-2B66-789C-4DAB-5FA968D8A004}"/>
          </ac:grpSpMkLst>
        </pc:grpChg>
        <pc:grpChg chg="del">
          <ac:chgData name="Senadheera P.V.P.P it21126888" userId="79eb2b28-0118-4251-ace8-15a04e852f90" providerId="ADAL" clId="{E9553995-B637-4465-9AC7-481450DD3B6D}" dt="2024-02-20T13:09:06.805" v="3211" actId="478"/>
          <ac:grpSpMkLst>
            <pc:docMk/>
            <pc:sldMk cId="2121726410" sldId="297"/>
            <ac:grpSpMk id="18" creationId="{43DE2C0A-AEF7-CFA7-ECE2-D368DEACD5F7}"/>
          </ac:grpSpMkLst>
        </pc:grpChg>
        <pc:picChg chg="add mod">
          <ac:chgData name="Senadheera P.V.P.P it21126888" userId="79eb2b28-0118-4251-ace8-15a04e852f90" providerId="ADAL" clId="{E9553995-B637-4465-9AC7-481450DD3B6D}" dt="2024-02-20T13:17:44.166" v="3281" actId="1076"/>
          <ac:picMkLst>
            <pc:docMk/>
            <pc:sldMk cId="2121726410" sldId="297"/>
            <ac:picMk id="3" creationId="{00D637DE-A982-DFD0-2443-9EB1FB3078C6}"/>
          </ac:picMkLst>
        </pc:picChg>
        <pc:inkChg chg="del">
          <ac:chgData name="Senadheera P.V.P.P it21126888" userId="79eb2b28-0118-4251-ace8-15a04e852f90" providerId="ADAL" clId="{E9553995-B637-4465-9AC7-481450DD3B6D}" dt="2024-02-20T13:09:53.187" v="3213" actId="478"/>
          <ac:inkMkLst>
            <pc:docMk/>
            <pc:sldMk cId="2121726410" sldId="297"/>
            <ac:inkMk id="2" creationId="{4E8A214A-F16E-D841-B132-B7BEEE104F39}"/>
          </ac:inkMkLst>
        </pc:inkChg>
      </pc:sldChg>
      <pc:sldChg chg="add del">
        <pc:chgData name="Senadheera P.V.P.P it21126888" userId="79eb2b28-0118-4251-ace8-15a04e852f90" providerId="ADAL" clId="{E9553995-B637-4465-9AC7-481450DD3B6D}" dt="2024-02-18T14:13:54.437" v="25" actId="47"/>
        <pc:sldMkLst>
          <pc:docMk/>
          <pc:sldMk cId="824354947" sldId="298"/>
        </pc:sldMkLst>
      </pc:sldChg>
      <pc:sldChg chg="addSp modSp add mod">
        <pc:chgData name="Senadheera P.V.P.P it21126888" userId="79eb2b28-0118-4251-ace8-15a04e852f90" providerId="ADAL" clId="{E9553995-B637-4465-9AC7-481450DD3B6D}" dt="2024-02-20T18:10:26.929" v="3471" actId="1076"/>
        <pc:sldMkLst>
          <pc:docMk/>
          <pc:sldMk cId="1742910894" sldId="298"/>
        </pc:sldMkLst>
        <pc:spChg chg="add mod">
          <ac:chgData name="Senadheera P.V.P.P it21126888" userId="79eb2b28-0118-4251-ace8-15a04e852f90" providerId="ADAL" clId="{E9553995-B637-4465-9AC7-481450DD3B6D}" dt="2024-02-20T16:49:22.638" v="3346" actId="20577"/>
          <ac:spMkLst>
            <pc:docMk/>
            <pc:sldMk cId="1742910894" sldId="298"/>
            <ac:spMk id="2" creationId="{E34FB0F1-44FB-7067-43A3-809BEE86412F}"/>
          </ac:spMkLst>
        </pc:spChg>
        <pc:spChg chg="add mod">
          <ac:chgData name="Senadheera P.V.P.P it21126888" userId="79eb2b28-0118-4251-ace8-15a04e852f90" providerId="ADAL" clId="{E9553995-B637-4465-9AC7-481450DD3B6D}" dt="2024-02-20T18:10:22.707" v="3469" actId="1076"/>
          <ac:spMkLst>
            <pc:docMk/>
            <pc:sldMk cId="1742910894" sldId="298"/>
            <ac:spMk id="3" creationId="{AB6E2EDB-E7BD-CE79-BD72-336E6033026D}"/>
          </ac:spMkLst>
        </pc:spChg>
        <pc:spChg chg="mod">
          <ac:chgData name="Senadheera P.V.P.P it21126888" userId="79eb2b28-0118-4251-ace8-15a04e852f90" providerId="ADAL" clId="{E9553995-B637-4465-9AC7-481450DD3B6D}" dt="2024-02-20T09:53:29.127" v="3069"/>
          <ac:spMkLst>
            <pc:docMk/>
            <pc:sldMk cId="1742910894" sldId="298"/>
            <ac:spMk id="5" creationId="{512E954D-936E-26EA-46E5-D9A8654888E3}"/>
          </ac:spMkLst>
        </pc:spChg>
        <pc:spChg chg="mod">
          <ac:chgData name="Senadheera P.V.P.P it21126888" userId="79eb2b28-0118-4251-ace8-15a04e852f90" providerId="ADAL" clId="{E9553995-B637-4465-9AC7-481450DD3B6D}" dt="2024-02-20T06:08:50.365" v="3038" actId="14100"/>
          <ac:spMkLst>
            <pc:docMk/>
            <pc:sldMk cId="1742910894" sldId="298"/>
            <ac:spMk id="6" creationId="{E4FFC5AA-B7B4-AFE7-DF05-606A282694BB}"/>
          </ac:spMkLst>
        </pc:spChg>
        <pc:spChg chg="add mod">
          <ac:chgData name="Senadheera P.V.P.P it21126888" userId="79eb2b28-0118-4251-ace8-15a04e852f90" providerId="ADAL" clId="{E9553995-B637-4465-9AC7-481450DD3B6D}" dt="2024-02-20T18:10:26.929" v="3471" actId="1076"/>
          <ac:spMkLst>
            <pc:docMk/>
            <pc:sldMk cId="1742910894" sldId="298"/>
            <ac:spMk id="7" creationId="{4756D860-AE73-97C1-02D8-6E64759AACE7}"/>
          </ac:spMkLst>
        </pc:spChg>
      </pc:sldChg>
      <pc:sldChg chg="add del">
        <pc:chgData name="Senadheera P.V.P.P it21126888" userId="79eb2b28-0118-4251-ace8-15a04e852f90" providerId="ADAL" clId="{E9553995-B637-4465-9AC7-481450DD3B6D}" dt="2024-02-18T14:13:55.032" v="26" actId="47"/>
        <pc:sldMkLst>
          <pc:docMk/>
          <pc:sldMk cId="583003219" sldId="299"/>
        </pc:sldMkLst>
      </pc:sldChg>
      <pc:sldChg chg="addSp delSp modSp add mod setBg">
        <pc:chgData name="Senadheera P.V.P.P it21126888" userId="79eb2b28-0118-4251-ace8-15a04e852f90" providerId="ADAL" clId="{E9553995-B637-4465-9AC7-481450DD3B6D}" dt="2024-02-20T18:55:28.825" v="3475" actId="478"/>
        <pc:sldMkLst>
          <pc:docMk/>
          <pc:sldMk cId="1831150252" sldId="299"/>
        </pc:sldMkLst>
        <pc:spChg chg="add mod">
          <ac:chgData name="Senadheera P.V.P.P it21126888" userId="79eb2b28-0118-4251-ace8-15a04e852f90" providerId="ADAL" clId="{E9553995-B637-4465-9AC7-481450DD3B6D}" dt="2024-02-18T20:18:37.632" v="1520"/>
          <ac:spMkLst>
            <pc:docMk/>
            <pc:sldMk cId="1831150252" sldId="299"/>
            <ac:spMk id="2" creationId="{C38C42A9-1225-177C-EF60-17CD990CEC75}"/>
          </ac:spMkLst>
        </pc:spChg>
        <pc:spChg chg="add mod">
          <ac:chgData name="Senadheera P.V.P.P it21126888" userId="79eb2b28-0118-4251-ace8-15a04e852f90" providerId="ADAL" clId="{E9553995-B637-4465-9AC7-481450DD3B6D}" dt="2024-02-20T14:59:42.676" v="3330" actId="404"/>
          <ac:spMkLst>
            <pc:docMk/>
            <pc:sldMk cId="1831150252" sldId="299"/>
            <ac:spMk id="3" creationId="{427F9260-E8C8-6D04-EF9B-538040CB6828}"/>
          </ac:spMkLst>
        </pc:spChg>
        <pc:spChg chg="mod">
          <ac:chgData name="Senadheera P.V.P.P it21126888" userId="79eb2b28-0118-4251-ace8-15a04e852f90" providerId="ADAL" clId="{E9553995-B637-4465-9AC7-481450DD3B6D}" dt="2024-02-20T14:59:38.561" v="3329" actId="404"/>
          <ac:spMkLst>
            <pc:docMk/>
            <pc:sldMk cId="1831150252" sldId="299"/>
            <ac:spMk id="6" creationId="{83619DD3-06FB-44C3-C1D0-EFD8ABE514DC}"/>
          </ac:spMkLst>
        </pc:spChg>
        <pc:spChg chg="mod">
          <ac:chgData name="Senadheera P.V.P.P it21126888" userId="79eb2b28-0118-4251-ace8-15a04e852f90" providerId="ADAL" clId="{E9553995-B637-4465-9AC7-481450DD3B6D}" dt="2024-02-20T18:10:06.067" v="3464"/>
          <ac:spMkLst>
            <pc:docMk/>
            <pc:sldMk cId="1831150252" sldId="299"/>
            <ac:spMk id="9" creationId="{F034A934-75AE-C504-486C-D295E2C519B4}"/>
          </ac:spMkLst>
        </pc:spChg>
        <pc:grpChg chg="add del mod">
          <ac:chgData name="Senadheera P.V.P.P it21126888" userId="79eb2b28-0118-4251-ace8-15a04e852f90" providerId="ADAL" clId="{E9553995-B637-4465-9AC7-481450DD3B6D}" dt="2024-02-20T18:55:28.825" v="3475" actId="478"/>
          <ac:grpSpMkLst>
            <pc:docMk/>
            <pc:sldMk cId="1831150252" sldId="299"/>
            <ac:grpSpMk id="8" creationId="{F6B36C84-56C0-1D0F-E2CB-9ED4B989FDB8}"/>
          </ac:grpSpMkLst>
        </pc:grpChg>
      </pc:sldChg>
      <pc:sldChg chg="add del">
        <pc:chgData name="Senadheera P.V.P.P it21126888" userId="79eb2b28-0118-4251-ace8-15a04e852f90" providerId="ADAL" clId="{E9553995-B637-4465-9AC7-481450DD3B6D}" dt="2024-02-18T14:13:55.895" v="27" actId="47"/>
        <pc:sldMkLst>
          <pc:docMk/>
          <pc:sldMk cId="3069759338" sldId="300"/>
        </pc:sldMkLst>
      </pc:sldChg>
      <pc:sldChg chg="addSp delSp modSp add mod">
        <pc:chgData name="Senadheera P.V.P.P it21126888" userId="79eb2b28-0118-4251-ace8-15a04e852f90" providerId="ADAL" clId="{E9553995-B637-4465-9AC7-481450DD3B6D}" dt="2024-02-20T05:12:16.700" v="2925" actId="478"/>
        <pc:sldMkLst>
          <pc:docMk/>
          <pc:sldMk cId="3757398457" sldId="300"/>
        </pc:sldMkLst>
        <pc:spChg chg="mod">
          <ac:chgData name="Senadheera P.V.P.P it21126888" userId="79eb2b28-0118-4251-ace8-15a04e852f90" providerId="ADAL" clId="{E9553995-B637-4465-9AC7-481450DD3B6D}" dt="2024-02-20T05:12:12.251" v="2924"/>
          <ac:spMkLst>
            <pc:docMk/>
            <pc:sldMk cId="3757398457" sldId="300"/>
            <ac:spMk id="5" creationId="{3AF02333-D3F2-54B8-B26B-6F748E1B29F4}"/>
          </ac:spMkLst>
        </pc:spChg>
        <pc:spChg chg="del mod">
          <ac:chgData name="Senadheera P.V.P.P it21126888" userId="79eb2b28-0118-4251-ace8-15a04e852f90" providerId="ADAL" clId="{E9553995-B637-4465-9AC7-481450DD3B6D}" dt="2024-02-20T05:12:16.700" v="2925" actId="478"/>
          <ac:spMkLst>
            <pc:docMk/>
            <pc:sldMk cId="3757398457" sldId="300"/>
            <ac:spMk id="6" creationId="{1463F82A-16F3-ADFE-DB0E-ACE456E9B6F1}"/>
          </ac:spMkLst>
        </pc:spChg>
        <pc:graphicFrameChg chg="add del mod modGraphic">
          <ac:chgData name="Senadheera P.V.P.P it21126888" userId="79eb2b28-0118-4251-ace8-15a04e852f90" providerId="ADAL" clId="{E9553995-B637-4465-9AC7-481450DD3B6D}" dt="2024-02-19T09:44:26.549" v="2397" actId="1032"/>
          <ac:graphicFrameMkLst>
            <pc:docMk/>
            <pc:sldMk cId="3757398457" sldId="300"/>
            <ac:graphicFrameMk id="2" creationId="{19BC2EFD-3836-81FE-723D-1D424C8367D2}"/>
          </ac:graphicFrameMkLst>
        </pc:graphicFrameChg>
        <pc:graphicFrameChg chg="add mod modGraphic">
          <ac:chgData name="Senadheera P.V.P.P it21126888" userId="79eb2b28-0118-4251-ace8-15a04e852f90" providerId="ADAL" clId="{E9553995-B637-4465-9AC7-481450DD3B6D}" dt="2024-02-19T15:40:31.123" v="2814" actId="20577"/>
          <ac:graphicFrameMkLst>
            <pc:docMk/>
            <pc:sldMk cId="3757398457" sldId="300"/>
            <ac:graphicFrameMk id="3" creationId="{1D886D61-F5EC-4FDF-897A-2E005A99C59F}"/>
          </ac:graphicFrameMkLst>
        </pc:graphicFrameChg>
        <pc:graphicFrameChg chg="add del modGraphic">
          <ac:chgData name="Senadheera P.V.P.P it21126888" userId="79eb2b28-0118-4251-ace8-15a04e852f90" providerId="ADAL" clId="{E9553995-B637-4465-9AC7-481450DD3B6D}" dt="2024-02-19T10:00:24.106" v="2476" actId="478"/>
          <ac:graphicFrameMkLst>
            <pc:docMk/>
            <pc:sldMk cId="3757398457" sldId="300"/>
            <ac:graphicFrameMk id="7" creationId="{F71C2A06-A0EE-79FC-866D-56D7936B9049}"/>
          </ac:graphicFrameMkLst>
        </pc:graphicFrameChg>
      </pc:sldChg>
      <pc:sldChg chg="add del">
        <pc:chgData name="Senadheera P.V.P.P it21126888" userId="79eb2b28-0118-4251-ace8-15a04e852f90" providerId="ADAL" clId="{E9553995-B637-4465-9AC7-481450DD3B6D}" dt="2024-02-18T14:13:56.893" v="28" actId="47"/>
        <pc:sldMkLst>
          <pc:docMk/>
          <pc:sldMk cId="1128356414" sldId="301"/>
        </pc:sldMkLst>
      </pc:sldChg>
      <pc:sldChg chg="modCm">
        <pc:chgData name="Senadheera P.V.P.P it21126888" userId="79eb2b28-0118-4251-ace8-15a04e852f90" providerId="ADAL" clId="{E9553995-B637-4465-9AC7-481450DD3B6D}" dt="2024-02-21T03:16:17.604" v="3631"/>
        <pc:sldMkLst>
          <pc:docMk/>
          <pc:sldMk cId="3717683984" sldId="30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enadheera P.V.P.P it21126888" userId="79eb2b28-0118-4251-ace8-15a04e852f90" providerId="ADAL" clId="{E9553995-B637-4465-9AC7-481450DD3B6D}" dt="2024-02-21T03:16:17.604" v="3631"/>
              <pc2:cmMkLst xmlns:pc2="http://schemas.microsoft.com/office/powerpoint/2019/9/main/command">
                <pc:docMk/>
                <pc:sldMk cId="3717683984" sldId="301"/>
                <pc2:cmMk id="{7D956A42-071A-440B-BD53-0A040300FDD3}"/>
              </pc2:cmMkLst>
            </pc226:cmChg>
          </p:ext>
        </pc:extLst>
      </pc:sldChg>
      <pc:sldChg chg="add del">
        <pc:chgData name="Senadheera P.V.P.P it21126888" userId="79eb2b28-0118-4251-ace8-15a04e852f90" providerId="ADAL" clId="{E9553995-B637-4465-9AC7-481450DD3B6D}" dt="2024-02-18T14:13:57.965" v="29" actId="47"/>
        <pc:sldMkLst>
          <pc:docMk/>
          <pc:sldMk cId="3368073917" sldId="302"/>
        </pc:sldMkLst>
      </pc:sldChg>
      <pc:sldChg chg="addSp delSp modSp mod">
        <pc:chgData name="Senadheera P.V.P.P it21126888" userId="79eb2b28-0118-4251-ace8-15a04e852f90" providerId="ADAL" clId="{E9553995-B637-4465-9AC7-481450DD3B6D}" dt="2024-02-20T13:46:18.630" v="3283" actId="478"/>
        <pc:sldMkLst>
          <pc:docMk/>
          <pc:sldMk cId="3610072436" sldId="302"/>
        </pc:sldMkLst>
        <pc:picChg chg="add mod">
          <ac:chgData name="Senadheera P.V.P.P it21126888" userId="79eb2b28-0118-4251-ace8-15a04e852f90" providerId="ADAL" clId="{E9553995-B637-4465-9AC7-481450DD3B6D}" dt="2024-02-20T13:46:12.921" v="3282" actId="14826"/>
          <ac:picMkLst>
            <pc:docMk/>
            <pc:sldMk cId="3610072436" sldId="302"/>
            <ac:picMk id="4" creationId="{B712E0F2-9E7C-67DF-40C1-2D32FDD0D1D3}"/>
          </ac:picMkLst>
        </pc:picChg>
        <pc:inkChg chg="del">
          <ac:chgData name="Senadheera P.V.P.P it21126888" userId="79eb2b28-0118-4251-ace8-15a04e852f90" providerId="ADAL" clId="{E9553995-B637-4465-9AC7-481450DD3B6D}" dt="2024-02-20T13:46:18.630" v="3283" actId="478"/>
          <ac:inkMkLst>
            <pc:docMk/>
            <pc:sldMk cId="3610072436" sldId="302"/>
            <ac:inkMk id="3" creationId="{D02B04F0-9377-DD98-806B-21B37F61AEFD}"/>
          </ac:inkMkLst>
        </pc:inkChg>
      </pc:sldChg>
      <pc:sldChg chg="addSp delSp modSp add mod ord">
        <pc:chgData name="Senadheera P.V.P.P it21126888" userId="79eb2b28-0118-4251-ace8-15a04e852f90" providerId="ADAL" clId="{E9553995-B637-4465-9AC7-481450DD3B6D}" dt="2024-02-20T11:04:09.248" v="3101" actId="478"/>
        <pc:sldMkLst>
          <pc:docMk/>
          <pc:sldMk cId="2345758255" sldId="303"/>
        </pc:sldMkLst>
        <pc:spChg chg="mod">
          <ac:chgData name="Senadheera P.V.P.P it21126888" userId="79eb2b28-0118-4251-ace8-15a04e852f90" providerId="ADAL" clId="{E9553995-B637-4465-9AC7-481450DD3B6D}" dt="2024-02-18T15:33:59.648" v="699" actId="20577"/>
          <ac:spMkLst>
            <pc:docMk/>
            <pc:sldMk cId="2345758255" sldId="303"/>
            <ac:spMk id="4" creationId="{AD98789A-0DD0-406A-C7CE-95B7A1B0C7A4}"/>
          </ac:spMkLst>
        </pc:spChg>
        <pc:spChg chg="mod">
          <ac:chgData name="Senadheera P.V.P.P it21126888" userId="79eb2b28-0118-4251-ace8-15a04e852f90" providerId="ADAL" clId="{E9553995-B637-4465-9AC7-481450DD3B6D}" dt="2024-02-18T15:33:17.319" v="652" actId="20577"/>
          <ac:spMkLst>
            <pc:docMk/>
            <pc:sldMk cId="2345758255" sldId="303"/>
            <ac:spMk id="5" creationId="{0A1BDC6F-0D8F-4A90-65DF-76E2ACE3F686}"/>
          </ac:spMkLst>
        </pc:spChg>
        <pc:spChg chg="mod">
          <ac:chgData name="Senadheera P.V.P.P it21126888" userId="79eb2b28-0118-4251-ace8-15a04e852f90" providerId="ADAL" clId="{E9553995-B637-4465-9AC7-481450DD3B6D}" dt="2024-02-18T15:33:23.734" v="653"/>
          <ac:spMkLst>
            <pc:docMk/>
            <pc:sldMk cId="2345758255" sldId="303"/>
            <ac:spMk id="6" creationId="{FA59CE7A-C27E-4B5B-4A9D-C6AF54F79722}"/>
          </ac:spMkLst>
        </pc:spChg>
        <pc:picChg chg="add del mod">
          <ac:chgData name="Senadheera P.V.P.P it21126888" userId="79eb2b28-0118-4251-ace8-15a04e852f90" providerId="ADAL" clId="{E9553995-B637-4465-9AC7-481450DD3B6D}" dt="2024-02-20T11:04:09.248" v="3101" actId="478"/>
          <ac:picMkLst>
            <pc:docMk/>
            <pc:sldMk cId="2345758255" sldId="303"/>
            <ac:picMk id="8" creationId="{B41E40B7-09F6-C57E-7193-2A454125F0A9}"/>
          </ac:picMkLst>
        </pc:picChg>
      </pc:sldChg>
      <pc:sldChg chg="add ord replId">
        <pc:chgData name="Senadheera P.V.P.P it21126888" userId="79eb2b28-0118-4251-ace8-15a04e852f90" providerId="ADAL" clId="{E9553995-B637-4465-9AC7-481450DD3B6D}" dt="2024-02-18T15:32:54.668" v="628"/>
        <pc:sldMkLst>
          <pc:docMk/>
          <pc:sldMk cId="3245412456" sldId="304"/>
        </pc:sldMkLst>
      </pc:sldChg>
      <pc:sldChg chg="modSp add mod ord replId">
        <pc:chgData name="Senadheera P.V.P.P it21126888" userId="79eb2b28-0118-4251-ace8-15a04e852f90" providerId="ADAL" clId="{E9553995-B637-4465-9AC7-481450DD3B6D}" dt="2024-02-19T08:16:32.808" v="2291" actId="113"/>
        <pc:sldMkLst>
          <pc:docMk/>
          <pc:sldMk cId="293505115" sldId="305"/>
        </pc:sldMkLst>
        <pc:spChg chg="mod">
          <ac:chgData name="Senadheera P.V.P.P it21126888" userId="79eb2b28-0118-4251-ace8-15a04e852f90" providerId="ADAL" clId="{E9553995-B637-4465-9AC7-481450DD3B6D}" dt="2024-02-19T08:16:32.808" v="2291" actId="113"/>
          <ac:spMkLst>
            <pc:docMk/>
            <pc:sldMk cId="293505115" sldId="305"/>
            <ac:spMk id="4" creationId="{BA39F8B7-FA7C-2CFB-CA7B-7F13499E00CC}"/>
          </ac:spMkLst>
        </pc:spChg>
      </pc:sldChg>
      <pc:sldChg chg="modSp add mod ord replId">
        <pc:chgData name="Senadheera P.V.P.P it21126888" userId="79eb2b28-0118-4251-ace8-15a04e852f90" providerId="ADAL" clId="{E9553995-B637-4465-9AC7-481450DD3B6D}" dt="2024-02-21T03:21:30.356" v="3652" actId="20577"/>
        <pc:sldMkLst>
          <pc:docMk/>
          <pc:sldMk cId="2697111089" sldId="306"/>
        </pc:sldMkLst>
        <pc:spChg chg="mod">
          <ac:chgData name="Senadheera P.V.P.P it21126888" userId="79eb2b28-0118-4251-ace8-15a04e852f90" providerId="ADAL" clId="{E9553995-B637-4465-9AC7-481450DD3B6D}" dt="2024-02-21T03:21:30.356" v="3652" actId="20577"/>
          <ac:spMkLst>
            <pc:docMk/>
            <pc:sldMk cId="2697111089" sldId="306"/>
            <ac:spMk id="4" creationId="{9EBC4DA8-EF03-ED37-5C9E-02BD1E9A9C82}"/>
          </ac:spMkLst>
        </pc:spChg>
      </pc:sldChg>
      <pc:sldChg chg="add ord replId">
        <pc:chgData name="Senadheera P.V.P.P it21126888" userId="79eb2b28-0118-4251-ace8-15a04e852f90" providerId="ADAL" clId="{E9553995-B637-4465-9AC7-481450DD3B6D}" dt="2024-02-18T15:32:54.668" v="628"/>
        <pc:sldMkLst>
          <pc:docMk/>
          <pc:sldMk cId="1511723255" sldId="307"/>
        </pc:sldMkLst>
      </pc:sldChg>
      <pc:sldChg chg="modSp mod">
        <pc:chgData name="Senadheera P.V.P.P it21126888" userId="79eb2b28-0118-4251-ace8-15a04e852f90" providerId="ADAL" clId="{E9553995-B637-4465-9AC7-481450DD3B6D}" dt="2024-02-19T08:16:27.088" v="2290" actId="113"/>
        <pc:sldMkLst>
          <pc:docMk/>
          <pc:sldMk cId="3290352259" sldId="308"/>
        </pc:sldMkLst>
        <pc:spChg chg="mod">
          <ac:chgData name="Senadheera P.V.P.P it21126888" userId="79eb2b28-0118-4251-ace8-15a04e852f90" providerId="ADAL" clId="{E9553995-B637-4465-9AC7-481450DD3B6D}" dt="2024-02-19T08:16:27.088" v="2290" actId="113"/>
          <ac:spMkLst>
            <pc:docMk/>
            <pc:sldMk cId="3290352259" sldId="308"/>
            <ac:spMk id="4" creationId="{90E6EF16-3F5A-84A3-3491-536E6F8F2311}"/>
          </ac:spMkLst>
        </pc:spChg>
      </pc:sldChg>
      <pc:sldChg chg="modSp mod modCm">
        <pc:chgData name="Senadheera P.V.P.P it21126888" userId="79eb2b28-0118-4251-ace8-15a04e852f90" providerId="ADAL" clId="{E9553995-B637-4465-9AC7-481450DD3B6D}" dt="2024-02-21T03:20:42.485" v="3646" actId="1037"/>
        <pc:sldMkLst>
          <pc:docMk/>
          <pc:sldMk cId="953855445" sldId="310"/>
        </pc:sldMkLst>
        <pc:spChg chg="mod">
          <ac:chgData name="Senadheera P.V.P.P it21126888" userId="79eb2b28-0118-4251-ace8-15a04e852f90" providerId="ADAL" clId="{E9553995-B637-4465-9AC7-481450DD3B6D}" dt="2024-02-21T03:20:42.485" v="3646" actId="1037"/>
          <ac:spMkLst>
            <pc:docMk/>
            <pc:sldMk cId="953855445" sldId="310"/>
            <ac:spMk id="3" creationId="{876F3203-56CC-D03B-5EA7-86F845F573C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enadheera P.V.P.P it21126888" userId="79eb2b28-0118-4251-ace8-15a04e852f90" providerId="ADAL" clId="{E9553995-B637-4465-9AC7-481450DD3B6D}" dt="2024-02-19T17:38:43.709" v="2853" actId="2056"/>
              <pc2:cmMkLst xmlns:pc2="http://schemas.microsoft.com/office/powerpoint/2019/9/main/command">
                <pc:docMk/>
                <pc:sldMk cId="953855445" sldId="310"/>
                <pc2:cmMk id="{DA8D9C25-889C-4067-A489-017F162128CF}"/>
              </pc2:cmMkLst>
            </pc226:cmChg>
          </p:ext>
        </pc:extLst>
      </pc:sldChg>
      <pc:sldChg chg="addSp modSp">
        <pc:chgData name="Senadheera P.V.P.P it21126888" userId="79eb2b28-0118-4251-ace8-15a04e852f90" providerId="ADAL" clId="{E9553995-B637-4465-9AC7-481450DD3B6D}" dt="2024-02-21T03:19:59.449" v="3636"/>
        <pc:sldMkLst>
          <pc:docMk/>
          <pc:sldMk cId="3074979070" sldId="312"/>
        </pc:sldMkLst>
        <pc:spChg chg="add mod">
          <ac:chgData name="Senadheera P.V.P.P it21126888" userId="79eb2b28-0118-4251-ace8-15a04e852f90" providerId="ADAL" clId="{E9553995-B637-4465-9AC7-481450DD3B6D}" dt="2024-02-21T03:19:59.449" v="3636"/>
          <ac:spMkLst>
            <pc:docMk/>
            <pc:sldMk cId="3074979070" sldId="312"/>
            <ac:spMk id="2" creationId="{6D7B59F1-6103-7F03-1746-2986ADF7EBB8}"/>
          </ac:spMkLst>
        </pc:spChg>
      </pc:sldChg>
      <pc:sldChg chg="modSp mod">
        <pc:chgData name="Senadheera P.V.P.P it21126888" userId="79eb2b28-0118-4251-ace8-15a04e852f90" providerId="ADAL" clId="{E9553995-B637-4465-9AC7-481450DD3B6D}" dt="2024-02-21T03:19:45.368" v="3635" actId="20577"/>
        <pc:sldMkLst>
          <pc:docMk/>
          <pc:sldMk cId="4057480845" sldId="313"/>
        </pc:sldMkLst>
        <pc:spChg chg="mod">
          <ac:chgData name="Senadheera P.V.P.P it21126888" userId="79eb2b28-0118-4251-ace8-15a04e852f90" providerId="ADAL" clId="{E9553995-B637-4465-9AC7-481450DD3B6D}" dt="2024-02-21T03:19:45.368" v="3635" actId="20577"/>
          <ac:spMkLst>
            <pc:docMk/>
            <pc:sldMk cId="4057480845" sldId="313"/>
            <ac:spMk id="4" creationId="{CE38295D-748A-50A0-D6AC-CB33474CB4C7}"/>
          </ac:spMkLst>
        </pc:spChg>
      </pc:sldChg>
      <pc:sldChg chg="addSp delSp modSp add mod">
        <pc:chgData name="Senadheera P.V.P.P it21126888" userId="79eb2b28-0118-4251-ace8-15a04e852f90" providerId="ADAL" clId="{E9553995-B637-4465-9AC7-481450DD3B6D}" dt="2024-02-20T17:54:58.371" v="3437"/>
        <pc:sldMkLst>
          <pc:docMk/>
          <pc:sldMk cId="3911985152" sldId="314"/>
        </pc:sldMkLst>
        <pc:spChg chg="mod">
          <ac:chgData name="Senadheera P.V.P.P it21126888" userId="79eb2b28-0118-4251-ace8-15a04e852f90" providerId="ADAL" clId="{E9553995-B637-4465-9AC7-481450DD3B6D}" dt="2024-02-20T14:23:13.529" v="3295" actId="20577"/>
          <ac:spMkLst>
            <pc:docMk/>
            <pc:sldMk cId="3911985152" sldId="314"/>
            <ac:spMk id="6" creationId="{CED0A563-401E-F4B1-0356-567FE678871D}"/>
          </ac:spMkLst>
        </pc:spChg>
        <pc:spChg chg="mod">
          <ac:chgData name="Senadheera P.V.P.P it21126888" userId="79eb2b28-0118-4251-ace8-15a04e852f90" providerId="ADAL" clId="{E9553995-B637-4465-9AC7-481450DD3B6D}" dt="2024-02-20T17:54:58.371" v="3437"/>
          <ac:spMkLst>
            <pc:docMk/>
            <pc:sldMk cId="3911985152" sldId="314"/>
            <ac:spMk id="8" creationId="{97271821-3843-E1A3-1B35-A4E48DF77C82}"/>
          </ac:spMkLst>
        </pc:spChg>
        <pc:spChg chg="add mod">
          <ac:chgData name="Senadheera P.V.P.P it21126888" userId="79eb2b28-0118-4251-ace8-15a04e852f90" providerId="ADAL" clId="{E9553995-B637-4465-9AC7-481450DD3B6D}" dt="2024-02-20T17:54:58.371" v="3437"/>
          <ac:spMkLst>
            <pc:docMk/>
            <pc:sldMk cId="3911985152" sldId="314"/>
            <ac:spMk id="9" creationId="{F1818136-DF27-727B-4231-A2CA8BB0FF33}"/>
          </ac:spMkLst>
        </pc:spChg>
        <pc:grpChg chg="add mod">
          <ac:chgData name="Senadheera P.V.P.P it21126888" userId="79eb2b28-0118-4251-ace8-15a04e852f90" providerId="ADAL" clId="{E9553995-B637-4465-9AC7-481450DD3B6D}" dt="2024-02-20T17:54:58.371" v="3437"/>
          <ac:grpSpMkLst>
            <pc:docMk/>
            <pc:sldMk cId="3911985152" sldId="314"/>
            <ac:grpSpMk id="7" creationId="{D588528F-59F2-7C59-8F0F-0D376A79B2D5}"/>
          </ac:grpSpMkLst>
        </pc:grpChg>
        <pc:picChg chg="add del">
          <ac:chgData name="Senadheera P.V.P.P it21126888" userId="79eb2b28-0118-4251-ace8-15a04e852f90" providerId="ADAL" clId="{E9553995-B637-4465-9AC7-481450DD3B6D}" dt="2024-02-20T17:54:48.615" v="3436" actId="22"/>
          <ac:picMkLst>
            <pc:docMk/>
            <pc:sldMk cId="3911985152" sldId="314"/>
            <ac:picMk id="3" creationId="{E315DD44-BF8C-108B-EF63-00E9EF1D8412}"/>
          </ac:picMkLst>
        </pc:picChg>
      </pc:sldChg>
      <pc:sldChg chg="addSp modSp">
        <pc:chgData name="Senadheera P.V.P.P it21126888" userId="79eb2b28-0118-4251-ace8-15a04e852f90" providerId="ADAL" clId="{E9553995-B637-4465-9AC7-481450DD3B6D}" dt="2024-02-20T19:12:22.795" v="3602"/>
        <pc:sldMkLst>
          <pc:docMk/>
          <pc:sldMk cId="4271900850" sldId="315"/>
        </pc:sldMkLst>
        <pc:spChg chg="add mod">
          <ac:chgData name="Senadheera P.V.P.P it21126888" userId="79eb2b28-0118-4251-ace8-15a04e852f90" providerId="ADAL" clId="{E9553995-B637-4465-9AC7-481450DD3B6D}" dt="2024-02-20T19:12:22.795" v="3602"/>
          <ac:spMkLst>
            <pc:docMk/>
            <pc:sldMk cId="4271900850" sldId="315"/>
            <ac:spMk id="4" creationId="{05555DC9-A512-2D07-4309-A71E570E1A6C}"/>
          </ac:spMkLst>
        </pc:spChg>
      </pc:sldChg>
      <pc:sldChg chg="addSp modSp">
        <pc:chgData name="Senadheera P.V.P.P it21126888" userId="79eb2b28-0118-4251-ace8-15a04e852f90" providerId="ADAL" clId="{E9553995-B637-4465-9AC7-481450DD3B6D}" dt="2024-02-20T19:12:26.098" v="3603"/>
        <pc:sldMkLst>
          <pc:docMk/>
          <pc:sldMk cId="3980854135" sldId="316"/>
        </pc:sldMkLst>
        <pc:spChg chg="add mod">
          <ac:chgData name="Senadheera P.V.P.P it21126888" userId="79eb2b28-0118-4251-ace8-15a04e852f90" providerId="ADAL" clId="{E9553995-B637-4465-9AC7-481450DD3B6D}" dt="2024-02-20T19:12:26.098" v="3603"/>
          <ac:spMkLst>
            <pc:docMk/>
            <pc:sldMk cId="3980854135" sldId="316"/>
            <ac:spMk id="5" creationId="{32DD6A17-366F-1E1F-8992-2DEFC23FF9FC}"/>
          </ac:spMkLst>
        </pc:spChg>
      </pc:sldChg>
      <pc:sldChg chg="addSp modSp">
        <pc:chgData name="Senadheera P.V.P.P it21126888" userId="79eb2b28-0118-4251-ace8-15a04e852f90" providerId="ADAL" clId="{E9553995-B637-4465-9AC7-481450DD3B6D}" dt="2024-02-20T19:12:29.679" v="3604"/>
        <pc:sldMkLst>
          <pc:docMk/>
          <pc:sldMk cId="2037371820" sldId="318"/>
        </pc:sldMkLst>
        <pc:spChg chg="add mod">
          <ac:chgData name="Senadheera P.V.P.P it21126888" userId="79eb2b28-0118-4251-ace8-15a04e852f90" providerId="ADAL" clId="{E9553995-B637-4465-9AC7-481450DD3B6D}" dt="2024-02-20T19:12:29.679" v="3604"/>
          <ac:spMkLst>
            <pc:docMk/>
            <pc:sldMk cId="2037371820" sldId="318"/>
            <ac:spMk id="2" creationId="{BD69840C-F1A0-CBC8-5824-C861D7BF4FFF}"/>
          </ac:spMkLst>
        </pc:spChg>
      </pc:sldChg>
      <pc:sldChg chg="modSp mod">
        <pc:chgData name="Senadheera P.V.P.P it21126888" userId="79eb2b28-0118-4251-ace8-15a04e852f90" providerId="ADAL" clId="{E9553995-B637-4465-9AC7-481450DD3B6D}" dt="2024-02-19T14:21:25.400" v="2647" actId="20577"/>
        <pc:sldMkLst>
          <pc:docMk/>
          <pc:sldMk cId="4270222579" sldId="319"/>
        </pc:sldMkLst>
        <pc:spChg chg="mod">
          <ac:chgData name="Senadheera P.V.P.P it21126888" userId="79eb2b28-0118-4251-ace8-15a04e852f90" providerId="ADAL" clId="{E9553995-B637-4465-9AC7-481450DD3B6D}" dt="2024-02-19T14:21:25.400" v="2647" actId="20577"/>
          <ac:spMkLst>
            <pc:docMk/>
            <pc:sldMk cId="4270222579" sldId="319"/>
            <ac:spMk id="6" creationId="{E1ADC146-8E6C-4E19-16C3-E8FBA52EAEF7}"/>
          </ac:spMkLst>
        </pc:spChg>
      </pc:sldChg>
      <pc:sldChg chg="modSp mod">
        <pc:chgData name="Senadheera P.V.P.P it21126888" userId="79eb2b28-0118-4251-ace8-15a04e852f90" providerId="ADAL" clId="{E9553995-B637-4465-9AC7-481450DD3B6D}" dt="2024-02-19T15:52:46.788" v="2816" actId="1076"/>
        <pc:sldMkLst>
          <pc:docMk/>
          <pc:sldMk cId="1133248851" sldId="324"/>
        </pc:sldMkLst>
        <pc:spChg chg="mod">
          <ac:chgData name="Senadheera P.V.P.P it21126888" userId="79eb2b28-0118-4251-ace8-15a04e852f90" providerId="ADAL" clId="{E9553995-B637-4465-9AC7-481450DD3B6D}" dt="2024-02-19T15:52:46.788" v="2816" actId="1076"/>
          <ac:spMkLst>
            <pc:docMk/>
            <pc:sldMk cId="1133248851" sldId="324"/>
            <ac:spMk id="3" creationId="{4E4C84AF-E50B-D968-50E2-E10DC3F798D8}"/>
          </ac:spMkLst>
        </pc:spChg>
      </pc:sldChg>
      <pc:sldChg chg="modSp add del mod ord">
        <pc:chgData name="Senadheera P.V.P.P it21126888" userId="79eb2b28-0118-4251-ace8-15a04e852f90" providerId="ADAL" clId="{E9553995-B637-4465-9AC7-481450DD3B6D}" dt="2024-02-20T12:01:52.472" v="3209" actId="2696"/>
        <pc:sldMkLst>
          <pc:docMk/>
          <pc:sldMk cId="656568092" sldId="325"/>
        </pc:sldMkLst>
        <pc:spChg chg="mod">
          <ac:chgData name="Senadheera P.V.P.P it21126888" userId="79eb2b28-0118-4251-ace8-15a04e852f90" providerId="ADAL" clId="{E9553995-B637-4465-9AC7-481450DD3B6D}" dt="2024-02-20T09:50:01.519" v="3061" actId="20577"/>
          <ac:spMkLst>
            <pc:docMk/>
            <pc:sldMk cId="656568092" sldId="325"/>
            <ac:spMk id="5" creationId="{5B428833-F6FD-7ED4-DB0E-C4E6DE9BCF78}"/>
          </ac:spMkLst>
        </pc:spChg>
        <pc:spChg chg="mod">
          <ac:chgData name="Senadheera P.V.P.P it21126888" userId="79eb2b28-0118-4251-ace8-15a04e852f90" providerId="ADAL" clId="{E9553995-B637-4465-9AC7-481450DD3B6D}" dt="2024-02-20T10:09:30.956" v="3094" actId="20577"/>
          <ac:spMkLst>
            <pc:docMk/>
            <pc:sldMk cId="656568092" sldId="325"/>
            <ac:spMk id="6" creationId="{D25A72B6-B691-004B-A7B1-D8E439EFB0C4}"/>
          </ac:spMkLst>
        </pc:spChg>
      </pc:sldChg>
      <pc:sldChg chg="modSp mod">
        <pc:chgData name="Senadheera P.V.P.P it21126888" userId="79eb2b28-0118-4251-ace8-15a04e852f90" providerId="ADAL" clId="{E9553995-B637-4465-9AC7-481450DD3B6D}" dt="2024-02-20T19:11:47.013" v="3599" actId="113"/>
        <pc:sldMkLst>
          <pc:docMk/>
          <pc:sldMk cId="1627616392" sldId="326"/>
        </pc:sldMkLst>
        <pc:spChg chg="mod">
          <ac:chgData name="Senadheera P.V.P.P it21126888" userId="79eb2b28-0118-4251-ace8-15a04e852f90" providerId="ADAL" clId="{E9553995-B637-4465-9AC7-481450DD3B6D}" dt="2024-02-20T19:11:47.013" v="3599" actId="113"/>
          <ac:spMkLst>
            <pc:docMk/>
            <pc:sldMk cId="1627616392" sldId="326"/>
            <ac:spMk id="4" creationId="{CAF487C9-1838-D814-7008-CCAD49809703}"/>
          </ac:spMkLst>
        </pc:spChg>
      </pc:sldChg>
      <pc:sldChg chg="addSp modSp add mod ord">
        <pc:chgData name="Senadheera P.V.P.P it21126888" userId="79eb2b28-0118-4251-ace8-15a04e852f90" providerId="ADAL" clId="{E9553995-B637-4465-9AC7-481450DD3B6D}" dt="2024-02-20T15:00:19.092" v="3341" actId="14100"/>
        <pc:sldMkLst>
          <pc:docMk/>
          <pc:sldMk cId="2715552983" sldId="327"/>
        </pc:sldMkLst>
        <pc:spChg chg="mod">
          <ac:chgData name="Senadheera P.V.P.P it21126888" userId="79eb2b28-0118-4251-ace8-15a04e852f90" providerId="ADAL" clId="{E9553995-B637-4465-9AC7-481450DD3B6D}" dt="2024-02-20T15:00:19.092" v="3341" actId="14100"/>
          <ac:spMkLst>
            <pc:docMk/>
            <pc:sldMk cId="2715552983" sldId="327"/>
            <ac:spMk id="3" creationId="{942B8A02-449F-FFBD-C328-B40F3CCACA29}"/>
          </ac:spMkLst>
        </pc:spChg>
        <pc:picChg chg="add mod">
          <ac:chgData name="Senadheera P.V.P.P it21126888" userId="79eb2b28-0118-4251-ace8-15a04e852f90" providerId="ADAL" clId="{E9553995-B637-4465-9AC7-481450DD3B6D}" dt="2024-02-20T11:10:34.811" v="3204" actId="1036"/>
          <ac:picMkLst>
            <pc:docMk/>
            <pc:sldMk cId="2715552983" sldId="327"/>
            <ac:picMk id="5" creationId="{FBFC937A-FE3F-77B2-36CB-3FF390077476}"/>
          </ac:picMkLst>
        </pc:picChg>
      </pc:sldChg>
      <pc:sldChg chg="addSp modSp mod">
        <pc:chgData name="Senadheera P.V.P.P it21126888" userId="79eb2b28-0118-4251-ace8-15a04e852f90" providerId="ADAL" clId="{E9553995-B637-4465-9AC7-481450DD3B6D}" dt="2024-02-20T19:11:55.177" v="3601" actId="207"/>
        <pc:sldMkLst>
          <pc:docMk/>
          <pc:sldMk cId="2885670858" sldId="329"/>
        </pc:sldMkLst>
        <pc:spChg chg="add mod">
          <ac:chgData name="Senadheera P.V.P.P it21126888" userId="79eb2b28-0118-4251-ace8-15a04e852f90" providerId="ADAL" clId="{E9553995-B637-4465-9AC7-481450DD3B6D}" dt="2024-02-20T19:11:55.177" v="3601" actId="207"/>
          <ac:spMkLst>
            <pc:docMk/>
            <pc:sldMk cId="2885670858" sldId="329"/>
            <ac:spMk id="4" creationId="{A8034055-3428-72F3-1A17-7197DDC909F3}"/>
          </ac:spMkLst>
        </pc:spChg>
      </pc:sldChg>
      <pc:sldChg chg="delSp modSp mod">
        <pc:chgData name="Senadheera P.V.P.P it21126888" userId="79eb2b28-0118-4251-ace8-15a04e852f90" providerId="ADAL" clId="{E9553995-B637-4465-9AC7-481450DD3B6D}" dt="2024-02-20T18:50:34.709" v="3474" actId="478"/>
        <pc:sldMkLst>
          <pc:docMk/>
          <pc:sldMk cId="1899073005" sldId="330"/>
        </pc:sldMkLst>
        <pc:spChg chg="del">
          <ac:chgData name="Senadheera P.V.P.P it21126888" userId="79eb2b28-0118-4251-ace8-15a04e852f90" providerId="ADAL" clId="{E9553995-B637-4465-9AC7-481450DD3B6D}" dt="2024-02-20T18:50:34.709" v="3474" actId="478"/>
          <ac:spMkLst>
            <pc:docMk/>
            <pc:sldMk cId="1899073005" sldId="330"/>
            <ac:spMk id="4" creationId="{835CEDCB-BDC2-89A3-B619-B1F003526958}"/>
          </ac:spMkLst>
        </pc:spChg>
        <pc:spChg chg="mod">
          <ac:chgData name="Senadheera P.V.P.P it21126888" userId="79eb2b28-0118-4251-ace8-15a04e852f90" providerId="ADAL" clId="{E9553995-B637-4465-9AC7-481450DD3B6D}" dt="2024-02-20T18:49:48.731" v="3473" actId="242"/>
          <ac:spMkLst>
            <pc:docMk/>
            <pc:sldMk cId="1899073005" sldId="330"/>
            <ac:spMk id="6" creationId="{EAF539A9-F8D7-050B-22A6-4464E9F2D713}"/>
          </ac:spMkLst>
        </pc:spChg>
      </pc:sldChg>
      <pc:sldChg chg="modSp mod">
        <pc:chgData name="Senadheera P.V.P.P it21126888" userId="79eb2b28-0118-4251-ace8-15a04e852f90" providerId="ADAL" clId="{E9553995-B637-4465-9AC7-481450DD3B6D}" dt="2024-02-21T03:21:52.866" v="3654" actId="20577"/>
        <pc:sldMkLst>
          <pc:docMk/>
          <pc:sldMk cId="2215447918" sldId="331"/>
        </pc:sldMkLst>
        <pc:spChg chg="mod">
          <ac:chgData name="Senadheera P.V.P.P it21126888" userId="79eb2b28-0118-4251-ace8-15a04e852f90" providerId="ADAL" clId="{E9553995-B637-4465-9AC7-481450DD3B6D}" dt="2024-02-21T03:21:52.866" v="3654" actId="20577"/>
          <ac:spMkLst>
            <pc:docMk/>
            <pc:sldMk cId="2215447918" sldId="331"/>
            <ac:spMk id="4" creationId="{CAF487C9-1838-D814-7008-CCAD49809703}"/>
          </ac:spMkLst>
        </pc:spChg>
      </pc:sldChg>
      <pc:sldChg chg="modSp mod">
        <pc:chgData name="Senadheera P.V.P.P it21126888" userId="79eb2b28-0118-4251-ace8-15a04e852f90" providerId="ADAL" clId="{E9553995-B637-4465-9AC7-481450DD3B6D}" dt="2024-02-21T03:21:17.030" v="3651" actId="20577"/>
        <pc:sldMkLst>
          <pc:docMk/>
          <pc:sldMk cId="3919070580" sldId="332"/>
        </pc:sldMkLst>
        <pc:spChg chg="mod">
          <ac:chgData name="Senadheera P.V.P.P it21126888" userId="79eb2b28-0118-4251-ace8-15a04e852f90" providerId="ADAL" clId="{E9553995-B637-4465-9AC7-481450DD3B6D}" dt="2024-02-21T03:21:17.030" v="3651" actId="20577"/>
          <ac:spMkLst>
            <pc:docMk/>
            <pc:sldMk cId="3919070580" sldId="332"/>
            <ac:spMk id="4" creationId="{CE38295D-748A-50A0-D6AC-CB33474CB4C7}"/>
          </ac:spMkLst>
        </pc:spChg>
      </pc:sldChg>
      <pc:sldChg chg="modSp mod">
        <pc:chgData name="Senadheera P.V.P.P it21126888" userId="79eb2b28-0118-4251-ace8-15a04e852f90" providerId="ADAL" clId="{E9553995-B637-4465-9AC7-481450DD3B6D}" dt="2024-02-21T03:21:03.739" v="3650" actId="20577"/>
        <pc:sldMkLst>
          <pc:docMk/>
          <pc:sldMk cId="3281564486" sldId="333"/>
        </pc:sldMkLst>
        <pc:spChg chg="mod">
          <ac:chgData name="Senadheera P.V.P.P it21126888" userId="79eb2b28-0118-4251-ace8-15a04e852f90" providerId="ADAL" clId="{E9553995-B637-4465-9AC7-481450DD3B6D}" dt="2024-02-21T03:21:03.739" v="3650" actId="20577"/>
          <ac:spMkLst>
            <pc:docMk/>
            <pc:sldMk cId="3281564486" sldId="333"/>
            <ac:spMk id="4" creationId="{3BA87EE8-2430-48CE-B467-8BD3100BC4EF}"/>
          </ac:spMkLst>
        </pc:spChg>
      </pc:sldChg>
      <pc:sldChg chg="addSp modSp mod">
        <pc:chgData name="Senadheera P.V.P.P it21126888" userId="79eb2b28-0118-4251-ace8-15a04e852f90" providerId="ADAL" clId="{E9553995-B637-4465-9AC7-481450DD3B6D}" dt="2024-02-21T03:22:17.384" v="3656" actId="20577"/>
        <pc:sldMkLst>
          <pc:docMk/>
          <pc:sldMk cId="3313399232" sldId="334"/>
        </pc:sldMkLst>
        <pc:spChg chg="add mod">
          <ac:chgData name="Senadheera P.V.P.P it21126888" userId="79eb2b28-0118-4251-ace8-15a04e852f90" providerId="ADAL" clId="{E9553995-B637-4465-9AC7-481450DD3B6D}" dt="2024-02-21T03:22:17.384" v="3656" actId="20577"/>
          <ac:spMkLst>
            <pc:docMk/>
            <pc:sldMk cId="3313399232" sldId="334"/>
            <ac:spMk id="4" creationId="{40EE60A7-4577-2C33-9F73-91A5164602DD}"/>
          </ac:spMkLst>
        </pc:spChg>
      </pc:sldChg>
      <pc:sldMasterChg chg="modSldLayout">
        <pc:chgData name="Senadheera P.V.P.P it21126888" userId="79eb2b28-0118-4251-ace8-15a04e852f90" providerId="ADAL" clId="{E9553995-B637-4465-9AC7-481450DD3B6D}" dt="2024-02-18T14:11:35.906" v="4" actId="27028"/>
        <pc:sldMasterMkLst>
          <pc:docMk/>
          <pc:sldMasterMk cId="4137453564" sldId="2147483648"/>
        </pc:sldMasterMkLst>
        <pc:sldLayoutChg chg="replId">
          <pc:chgData name="Senadheera P.V.P.P it21126888" userId="79eb2b28-0118-4251-ace8-15a04e852f90" providerId="ADAL" clId="{E9553995-B637-4465-9AC7-481450DD3B6D}" dt="2024-02-18T14:11:20.198" v="0" actId="27028"/>
          <pc:sldLayoutMkLst>
            <pc:docMk/>
            <pc:sldMasterMk cId="4137453564" sldId="2147483648"/>
            <pc:sldLayoutMk cId="2008593441" sldId="2147483664"/>
          </pc:sldLayoutMkLst>
        </pc:sldLayoutChg>
        <pc:sldLayoutChg chg="replId">
          <pc:chgData name="Senadheera P.V.P.P it21126888" userId="79eb2b28-0118-4251-ace8-15a04e852f90" providerId="ADAL" clId="{E9553995-B637-4465-9AC7-481450DD3B6D}" dt="2024-02-18T14:11:35.906" v="4" actId="27028"/>
          <pc:sldLayoutMkLst>
            <pc:docMk/>
            <pc:sldMasterMk cId="4137453564" sldId="2147483648"/>
            <pc:sldLayoutMk cId="856449485" sldId="2147483665"/>
          </pc:sldLayoutMkLst>
        </pc:sldLayoutChg>
      </pc:sldMasterChg>
      <pc:sldMasterChg chg="add del addSldLayout delSldLayout">
        <pc:chgData name="Senadheera P.V.P.P it21126888" userId="79eb2b28-0118-4251-ace8-15a04e852f90" providerId="ADAL" clId="{E9553995-B637-4465-9AC7-481450DD3B6D}" dt="2024-02-18T14:13:57.965" v="29" actId="47"/>
        <pc:sldMasterMkLst>
          <pc:docMk/>
          <pc:sldMasterMk cId="1203607105" sldId="2147483660"/>
        </pc:sldMasterMkLst>
        <pc:sldLayoutChg chg="add del">
          <pc:chgData name="Senadheera P.V.P.P it21126888" userId="79eb2b28-0118-4251-ace8-15a04e852f90" providerId="ADAL" clId="{E9553995-B637-4465-9AC7-481450DD3B6D}" dt="2024-02-18T14:13:57.965" v="29" actId="47"/>
          <pc:sldLayoutMkLst>
            <pc:docMk/>
            <pc:sldMasterMk cId="1203607105" sldId="2147483660"/>
            <pc:sldLayoutMk cId="2044521717" sldId="2147483649"/>
          </pc:sldLayoutMkLst>
        </pc:sldLayoutChg>
        <pc:sldLayoutChg chg="add del">
          <pc:chgData name="Senadheera P.V.P.P it21126888" userId="79eb2b28-0118-4251-ace8-15a04e852f90" providerId="ADAL" clId="{E9553995-B637-4465-9AC7-481450DD3B6D}" dt="2024-02-18T14:13:57.965" v="29" actId="47"/>
          <pc:sldLayoutMkLst>
            <pc:docMk/>
            <pc:sldMasterMk cId="1203607105" sldId="2147483660"/>
            <pc:sldLayoutMk cId="3265051575" sldId="2147483661"/>
          </pc:sldLayoutMkLst>
        </pc:sldLayoutChg>
      </pc:sldMasterChg>
    </pc:docChg>
  </pc:docChgLst>
  <pc:docChgLst>
    <pc:chgData name="Vihansa S.A.S it21134180" userId="S::it21134180@my.sliit.lk::c1683f9f-850b-4a7c-8080-f1b972546ffa" providerId="AD" clId="Web-{6E9B2E63-1B67-4769-B6DE-58A657C0D2E0}"/>
    <pc:docChg chg="delSld">
      <pc:chgData name="Vihansa S.A.S it21134180" userId="S::it21134180@my.sliit.lk::c1683f9f-850b-4a7c-8080-f1b972546ffa" providerId="AD" clId="Web-{6E9B2E63-1B67-4769-B6DE-58A657C0D2E0}" dt="2024-02-19T12:27:45.448" v="0"/>
      <pc:docMkLst>
        <pc:docMk/>
      </pc:docMkLst>
      <pc:sldChg chg="del">
        <pc:chgData name="Vihansa S.A.S it21134180" userId="S::it21134180@my.sliit.lk::c1683f9f-850b-4a7c-8080-f1b972546ffa" providerId="AD" clId="Web-{6E9B2E63-1B67-4769-B6DE-58A657C0D2E0}" dt="2024-02-19T12:27:45.448" v="0"/>
        <pc:sldMkLst>
          <pc:docMk/>
          <pc:sldMk cId="4163232696" sldId="279"/>
        </pc:sldMkLst>
      </pc:sldChg>
    </pc:docChg>
  </pc:docChgLst>
  <pc:docChgLst>
    <pc:chgData name="Christy H M it21127946" userId="S::it21127946@my.sliit.lk::0c28b57a-5422-48ba-bc51-ab4e3c7f524d" providerId="AD" clId="Web-{8011502E-B1FA-46FF-B727-E7B9D0C14BE7}"/>
    <pc:docChg chg="modSld">
      <pc:chgData name="Christy H M it21127946" userId="S::it21127946@my.sliit.lk::0c28b57a-5422-48ba-bc51-ab4e3c7f524d" providerId="AD" clId="Web-{8011502E-B1FA-46FF-B727-E7B9D0C14BE7}" dt="2024-02-20T11:35:36.061" v="63"/>
      <pc:docMkLst>
        <pc:docMk/>
      </pc:docMkLst>
      <pc:sldChg chg="modSp modCm">
        <pc:chgData name="Christy H M it21127946" userId="S::it21127946@my.sliit.lk::0c28b57a-5422-48ba-bc51-ab4e3c7f524d" providerId="AD" clId="Web-{8011502E-B1FA-46FF-B727-E7B9D0C14BE7}" dt="2024-02-20T11:35:36.061" v="63"/>
        <pc:sldMkLst>
          <pc:docMk/>
          <pc:sldMk cId="4271900850" sldId="315"/>
        </pc:sldMkLst>
        <pc:spChg chg="mod">
          <ac:chgData name="Christy H M it21127946" userId="S::it21127946@my.sliit.lk::0c28b57a-5422-48ba-bc51-ab4e3c7f524d" providerId="AD" clId="Web-{8011502E-B1FA-46FF-B727-E7B9D0C14BE7}" dt="2024-02-20T11:35:36.061" v="63"/>
          <ac:spMkLst>
            <pc:docMk/>
            <pc:sldMk cId="4271900850" sldId="315"/>
            <ac:spMk id="12" creationId="{F89688AF-B357-4239-C78C-CC33DC9D07C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Christy H M it21127946" userId="S::it21127946@my.sliit.lk::0c28b57a-5422-48ba-bc51-ab4e3c7f524d" providerId="AD" clId="Web-{8011502E-B1FA-46FF-B727-E7B9D0C14BE7}" dt="2024-02-20T11:35:28.170" v="62" actId="20577"/>
              <pc2:cmMkLst xmlns:pc2="http://schemas.microsoft.com/office/powerpoint/2019/9/main/command">
                <pc:docMk/>
                <pc:sldMk cId="4271900850" sldId="315"/>
                <pc2:cmMk id="{9CAE06D8-8155-45C1-9CAD-831CF6DC13BC}"/>
              </pc2:cmMkLst>
            </pc226:cmChg>
          </p:ext>
        </pc:extLst>
      </pc:sldChg>
    </pc:docChg>
  </pc:docChgLst>
  <pc:docChgLst>
    <pc:chgData name="Vihansa S.A.S it21134180" userId="S::it21134180@my.sliit.lk::c1683f9f-850b-4a7c-8080-f1b972546ffa" providerId="AD" clId="Web-{7DC060A0-8C51-45B3-88CB-6CC3B677F6B1}"/>
    <pc:docChg chg="addSld modSld sldOrd">
      <pc:chgData name="Vihansa S.A.S it21134180" userId="S::it21134180@my.sliit.lk::c1683f9f-850b-4a7c-8080-f1b972546ffa" providerId="AD" clId="Web-{7DC060A0-8C51-45B3-88CB-6CC3B677F6B1}" dt="2024-02-20T18:11:10.073" v="247"/>
      <pc:docMkLst>
        <pc:docMk/>
      </pc:docMkLst>
      <pc:sldChg chg="modSp">
        <pc:chgData name="Vihansa S.A.S it21134180" userId="S::it21134180@my.sliit.lk::c1683f9f-850b-4a7c-8080-f1b972546ffa" providerId="AD" clId="Web-{7DC060A0-8C51-45B3-88CB-6CC3B677F6B1}" dt="2024-02-20T17:53:43.911" v="187" actId="20577"/>
        <pc:sldMkLst>
          <pc:docMk/>
          <pc:sldMk cId="2697111089" sldId="306"/>
        </pc:sldMkLst>
        <pc:spChg chg="mod">
          <ac:chgData name="Vihansa S.A.S it21134180" userId="S::it21134180@my.sliit.lk::c1683f9f-850b-4a7c-8080-f1b972546ffa" providerId="AD" clId="Web-{7DC060A0-8C51-45B3-88CB-6CC3B677F6B1}" dt="2024-02-20T17:53:43.911" v="187" actId="20577"/>
          <ac:spMkLst>
            <pc:docMk/>
            <pc:sldMk cId="2697111089" sldId="306"/>
            <ac:spMk id="6" creationId="{B8EDDDBE-2CCA-9BE5-2EE5-35891AA82B73}"/>
          </ac:spMkLst>
        </pc:spChg>
      </pc:sldChg>
      <pc:sldChg chg="addSp modSp">
        <pc:chgData name="Vihansa S.A.S it21134180" userId="S::it21134180@my.sliit.lk::c1683f9f-850b-4a7c-8080-f1b972546ffa" providerId="AD" clId="Web-{7DC060A0-8C51-45B3-88CB-6CC3B677F6B1}" dt="2024-02-20T17:43:59.922" v="142" actId="20577"/>
        <pc:sldMkLst>
          <pc:docMk/>
          <pc:sldMk cId="953855445" sldId="310"/>
        </pc:sldMkLst>
        <pc:spChg chg="mod">
          <ac:chgData name="Vihansa S.A.S it21134180" userId="S::it21134180@my.sliit.lk::c1683f9f-850b-4a7c-8080-f1b972546ffa" providerId="AD" clId="Web-{7DC060A0-8C51-45B3-88CB-6CC3B677F6B1}" dt="2024-02-20T17:42:30.935" v="34" actId="20577"/>
          <ac:spMkLst>
            <pc:docMk/>
            <pc:sldMk cId="953855445" sldId="310"/>
            <ac:spMk id="5" creationId="{FE0D8F04-C5CF-4D2D-B7A5-6204B5B5F8F3}"/>
          </ac:spMkLst>
        </pc:spChg>
        <pc:spChg chg="add mod">
          <ac:chgData name="Vihansa S.A.S it21134180" userId="S::it21134180@my.sliit.lk::c1683f9f-850b-4a7c-8080-f1b972546ffa" providerId="AD" clId="Web-{7DC060A0-8C51-45B3-88CB-6CC3B677F6B1}" dt="2024-02-20T17:43:59.922" v="142" actId="20577"/>
          <ac:spMkLst>
            <pc:docMk/>
            <pc:sldMk cId="953855445" sldId="310"/>
            <ac:spMk id="7" creationId="{16338FF6-1D4A-6D96-D8F6-4D31DA5CC302}"/>
          </ac:spMkLst>
        </pc:spChg>
      </pc:sldChg>
      <pc:sldChg chg="addSp delSp modSp">
        <pc:chgData name="Vihansa S.A.S it21134180" userId="S::it21134180@my.sliit.lk::c1683f9f-850b-4a7c-8080-f1b972546ffa" providerId="AD" clId="Web-{7DC060A0-8C51-45B3-88CB-6CC3B677F6B1}" dt="2024-02-20T18:11:05.901" v="246"/>
        <pc:sldMkLst>
          <pc:docMk/>
          <pc:sldMk cId="4271900850" sldId="315"/>
        </pc:sldMkLst>
        <pc:spChg chg="add del mod">
          <ac:chgData name="Vihansa S.A.S it21134180" userId="S::it21134180@my.sliit.lk::c1683f9f-850b-4a7c-8080-f1b972546ffa" providerId="AD" clId="Web-{7DC060A0-8C51-45B3-88CB-6CC3B677F6B1}" dt="2024-02-20T18:10:28.774" v="243"/>
          <ac:spMkLst>
            <pc:docMk/>
            <pc:sldMk cId="4271900850" sldId="315"/>
            <ac:spMk id="3" creationId="{3933F596-EB16-C177-8390-9E4CC366649F}"/>
          </ac:spMkLst>
        </pc:spChg>
        <pc:spChg chg="del">
          <ac:chgData name="Vihansa S.A.S it21134180" userId="S::it21134180@my.sliit.lk::c1683f9f-850b-4a7c-8080-f1b972546ffa" providerId="AD" clId="Web-{7DC060A0-8C51-45B3-88CB-6CC3B677F6B1}" dt="2024-02-20T18:11:03.260" v="245"/>
          <ac:spMkLst>
            <pc:docMk/>
            <pc:sldMk cId="4271900850" sldId="315"/>
            <ac:spMk id="5" creationId="{0230422E-9A38-E42D-BC1D-397D86455132}"/>
          </ac:spMkLst>
        </pc:spChg>
        <pc:spChg chg="del">
          <ac:chgData name="Vihansa S.A.S it21134180" userId="S::it21134180@my.sliit.lk::c1683f9f-850b-4a7c-8080-f1b972546ffa" providerId="AD" clId="Web-{7DC060A0-8C51-45B3-88CB-6CC3B677F6B1}" dt="2024-02-20T18:11:05.901" v="246"/>
          <ac:spMkLst>
            <pc:docMk/>
            <pc:sldMk cId="4271900850" sldId="315"/>
            <ac:spMk id="6" creationId="{17B53619-D9A8-161C-B5AA-DABB7548B13F}"/>
          </ac:spMkLst>
        </pc:spChg>
        <pc:spChg chg="del">
          <ac:chgData name="Vihansa S.A.S it21134180" userId="S::it21134180@my.sliit.lk::c1683f9f-850b-4a7c-8080-f1b972546ffa" providerId="AD" clId="Web-{7DC060A0-8C51-45B3-88CB-6CC3B677F6B1}" dt="2024-02-20T18:10:30.493" v="244"/>
          <ac:spMkLst>
            <pc:docMk/>
            <pc:sldMk cId="4271900850" sldId="315"/>
            <ac:spMk id="11" creationId="{7599B5AF-2C04-DFDD-D085-A4B978389740}"/>
          </ac:spMkLst>
        </pc:spChg>
      </pc:sldChg>
      <pc:sldChg chg="delSp">
        <pc:chgData name="Vihansa S.A.S it21134180" userId="S::it21134180@my.sliit.lk::c1683f9f-850b-4a7c-8080-f1b972546ffa" providerId="AD" clId="Web-{7DC060A0-8C51-45B3-88CB-6CC3B677F6B1}" dt="2024-02-20T18:11:10.073" v="247"/>
        <pc:sldMkLst>
          <pc:docMk/>
          <pc:sldMk cId="3980854135" sldId="316"/>
        </pc:sldMkLst>
        <pc:grpChg chg="del">
          <ac:chgData name="Vihansa S.A.S it21134180" userId="S::it21134180@my.sliit.lk::c1683f9f-850b-4a7c-8080-f1b972546ffa" providerId="AD" clId="Web-{7DC060A0-8C51-45B3-88CB-6CC3B677F6B1}" dt="2024-02-20T18:11:10.073" v="247"/>
          <ac:grpSpMkLst>
            <pc:docMk/>
            <pc:sldMk cId="3980854135" sldId="316"/>
            <ac:grpSpMk id="3" creationId="{034820B8-5896-0861-B6B7-113B3C32C127}"/>
          </ac:grpSpMkLst>
        </pc:grpChg>
      </pc:sldChg>
      <pc:sldChg chg="modSp">
        <pc:chgData name="Vihansa S.A.S it21134180" userId="S::it21134180@my.sliit.lk::c1683f9f-850b-4a7c-8080-f1b972546ffa" providerId="AD" clId="Web-{7DC060A0-8C51-45B3-88CB-6CC3B677F6B1}" dt="2024-02-20T17:39:28.616" v="0" actId="1076"/>
        <pc:sldMkLst>
          <pc:docMk/>
          <pc:sldMk cId="2037371820" sldId="318"/>
        </pc:sldMkLst>
        <pc:spChg chg="mod">
          <ac:chgData name="Vihansa S.A.S it21134180" userId="S::it21134180@my.sliit.lk::c1683f9f-850b-4a7c-8080-f1b972546ffa" providerId="AD" clId="Web-{7DC060A0-8C51-45B3-88CB-6CC3B677F6B1}" dt="2024-02-20T17:39:28.616" v="0" actId="1076"/>
          <ac:spMkLst>
            <pc:docMk/>
            <pc:sldMk cId="2037371820" sldId="318"/>
            <ac:spMk id="3" creationId="{2A52F1E5-9C16-4D9A-DD8A-AE7CB8AA92C2}"/>
          </ac:spMkLst>
        </pc:spChg>
      </pc:sldChg>
      <pc:sldChg chg="add ord replId">
        <pc:chgData name="Vihansa S.A.S it21134180" userId="S::it21134180@my.sliit.lk::c1683f9f-850b-4a7c-8080-f1b972546ffa" providerId="AD" clId="Web-{7DC060A0-8C51-45B3-88CB-6CC3B677F6B1}" dt="2024-02-20T17:46:22.849" v="149"/>
        <pc:sldMkLst>
          <pc:docMk/>
          <pc:sldMk cId="2215447918" sldId="331"/>
        </pc:sldMkLst>
      </pc:sldChg>
      <pc:sldChg chg="delSp modSp add ord replId">
        <pc:chgData name="Vihansa S.A.S it21134180" userId="S::it21134180@my.sliit.lk::c1683f9f-850b-4a7c-8080-f1b972546ffa" providerId="AD" clId="Web-{7DC060A0-8C51-45B3-88CB-6CC3B677F6B1}" dt="2024-02-20T17:46:53.569" v="156" actId="14100"/>
        <pc:sldMkLst>
          <pc:docMk/>
          <pc:sldMk cId="3919070580" sldId="332"/>
        </pc:sldMkLst>
        <pc:spChg chg="mod">
          <ac:chgData name="Vihansa S.A.S it21134180" userId="S::it21134180@my.sliit.lk::c1683f9f-850b-4a7c-8080-f1b972546ffa" providerId="AD" clId="Web-{7DC060A0-8C51-45B3-88CB-6CC3B677F6B1}" dt="2024-02-20T17:46:46.225" v="154" actId="1076"/>
          <ac:spMkLst>
            <pc:docMk/>
            <pc:sldMk cId="3919070580" sldId="332"/>
            <ac:spMk id="7" creationId="{6B2DD038-D3C2-E982-9A3D-9231F35914EB}"/>
          </ac:spMkLst>
        </pc:spChg>
        <pc:spChg chg="mod">
          <ac:chgData name="Vihansa S.A.S it21134180" userId="S::it21134180@my.sliit.lk::c1683f9f-850b-4a7c-8080-f1b972546ffa" providerId="AD" clId="Web-{7DC060A0-8C51-45B3-88CB-6CC3B677F6B1}" dt="2024-02-20T17:46:53.569" v="156" actId="14100"/>
          <ac:spMkLst>
            <pc:docMk/>
            <pc:sldMk cId="3919070580" sldId="332"/>
            <ac:spMk id="10" creationId="{D4452504-B6C9-48F8-CA20-544396491B9C}"/>
          </ac:spMkLst>
        </pc:spChg>
        <pc:grpChg chg="del">
          <ac:chgData name="Vihansa S.A.S it21134180" userId="S::it21134180@my.sliit.lk::c1683f9f-850b-4a7c-8080-f1b972546ffa" providerId="AD" clId="Web-{7DC060A0-8C51-45B3-88CB-6CC3B677F6B1}" dt="2024-02-20T17:46:33.865" v="151"/>
          <ac:grpSpMkLst>
            <pc:docMk/>
            <pc:sldMk cId="3919070580" sldId="332"/>
            <ac:grpSpMk id="2" creationId="{4CF52D9A-F851-9E6E-B054-641ADC22E523}"/>
          </ac:grpSpMkLst>
        </pc:grpChg>
        <pc:grpChg chg="del">
          <ac:chgData name="Vihansa S.A.S it21134180" userId="S::it21134180@my.sliit.lk::c1683f9f-850b-4a7c-8080-f1b972546ffa" providerId="AD" clId="Web-{7DC060A0-8C51-45B3-88CB-6CC3B677F6B1}" dt="2024-02-20T17:46:31.803" v="150"/>
          <ac:grpSpMkLst>
            <pc:docMk/>
            <pc:sldMk cId="3919070580" sldId="332"/>
            <ac:grpSpMk id="8" creationId="{E3C07665-D216-3E0D-4B0C-0FEB9DB9CC6F}"/>
          </ac:grpSpMkLst>
        </pc:grpChg>
      </pc:sldChg>
      <pc:sldChg chg="add ord replId">
        <pc:chgData name="Vihansa S.A.S it21134180" userId="S::it21134180@my.sliit.lk::c1683f9f-850b-4a7c-8080-f1b972546ffa" providerId="AD" clId="Web-{7DC060A0-8C51-45B3-88CB-6CC3B677F6B1}" dt="2024-02-20T17:46:16.443" v="148"/>
        <pc:sldMkLst>
          <pc:docMk/>
          <pc:sldMk cId="3281564486" sldId="333"/>
        </pc:sldMkLst>
      </pc:sldChg>
    </pc:docChg>
  </pc:docChgLst>
  <pc:docChgLst>
    <pc:chgData name="Christy H M it21127946" userId="S::it21127946@my.sliit.lk::0c28b57a-5422-48ba-bc51-ab4e3c7f524d" providerId="AD" clId="Web-{A63A6FD9-9B1C-4676-9872-5258643FE353}"/>
    <pc:docChg chg="addSld modSld">
      <pc:chgData name="Christy H M it21127946" userId="S::it21127946@my.sliit.lk::0c28b57a-5422-48ba-bc51-ab4e3c7f524d" providerId="AD" clId="Web-{A63A6FD9-9B1C-4676-9872-5258643FE353}" dt="2024-02-20T10:51:21.439" v="19" actId="20577"/>
      <pc:docMkLst>
        <pc:docMk/>
      </pc:docMkLst>
      <pc:sldChg chg="modSp add replId">
        <pc:chgData name="Christy H M it21127946" userId="S::it21127946@my.sliit.lk::0c28b57a-5422-48ba-bc51-ab4e3c7f524d" providerId="AD" clId="Web-{A63A6FD9-9B1C-4676-9872-5258643FE353}" dt="2024-02-20T10:51:21.439" v="19" actId="20577"/>
        <pc:sldMkLst>
          <pc:docMk/>
          <pc:sldMk cId="1627616392" sldId="326"/>
        </pc:sldMkLst>
        <pc:spChg chg="mod">
          <ac:chgData name="Christy H M it21127946" userId="S::it21127946@my.sliit.lk::0c28b57a-5422-48ba-bc51-ab4e3c7f524d" providerId="AD" clId="Web-{A63A6FD9-9B1C-4676-9872-5258643FE353}" dt="2024-02-20T10:51:21.439" v="19" actId="20577"/>
          <ac:spMkLst>
            <pc:docMk/>
            <pc:sldMk cId="1627616392" sldId="326"/>
            <ac:spMk id="4" creationId="{CAF487C9-1838-D814-7008-CCAD49809703}"/>
          </ac:spMkLst>
        </pc:spChg>
        <pc:graphicFrameChg chg="modGraphic">
          <ac:chgData name="Christy H M it21127946" userId="S::it21127946@my.sliit.lk::0c28b57a-5422-48ba-bc51-ab4e3c7f524d" providerId="AD" clId="Web-{A63A6FD9-9B1C-4676-9872-5258643FE353}" dt="2024-02-20T10:51:00.234" v="4" actId="20577"/>
          <ac:graphicFrameMkLst>
            <pc:docMk/>
            <pc:sldMk cId="1627616392" sldId="326"/>
            <ac:graphicFrameMk id="3" creationId="{1D886D61-F5EC-4FDF-897A-2E005A99C59F}"/>
          </ac:graphicFrameMkLst>
        </pc:graphicFrameChg>
      </pc:sldChg>
    </pc:docChg>
  </pc:docChgLst>
  <pc:docChgLst>
    <pc:chgData name="Christy H M it21127946" userId="S::it21127946@my.sliit.lk::0c28b57a-5422-48ba-bc51-ab4e3c7f524d" providerId="AD" clId="Web-{6301BDF9-6F7B-478E-BD3E-54094FD5F190}"/>
    <pc:docChg chg="modSld">
      <pc:chgData name="Christy H M it21127946" userId="S::it21127946@my.sliit.lk::0c28b57a-5422-48ba-bc51-ab4e3c7f524d" providerId="AD" clId="Web-{6301BDF9-6F7B-478E-BD3E-54094FD5F190}" dt="2024-02-20T14:40:34.122" v="7" actId="14100"/>
      <pc:docMkLst>
        <pc:docMk/>
      </pc:docMkLst>
      <pc:sldChg chg="addSp modSp">
        <pc:chgData name="Christy H M it21127946" userId="S::it21127946@my.sliit.lk::0c28b57a-5422-48ba-bc51-ab4e3c7f524d" providerId="AD" clId="Web-{6301BDF9-6F7B-478E-BD3E-54094FD5F190}" dt="2024-02-20T14:40:34.122" v="7" actId="14100"/>
        <pc:sldMkLst>
          <pc:docMk/>
          <pc:sldMk cId="2345758255" sldId="303"/>
        </pc:sldMkLst>
        <pc:picChg chg="add mod modCrop">
          <ac:chgData name="Christy H M it21127946" userId="S::it21127946@my.sliit.lk::0c28b57a-5422-48ba-bc51-ab4e3c7f524d" providerId="AD" clId="Web-{6301BDF9-6F7B-478E-BD3E-54094FD5F190}" dt="2024-02-20T14:40:34.122" v="7" actId="14100"/>
          <ac:picMkLst>
            <pc:docMk/>
            <pc:sldMk cId="2345758255" sldId="303"/>
            <ac:picMk id="2" creationId="{4DA17A3D-7CD5-9B99-79B0-056CD61511BA}"/>
          </ac:picMkLst>
        </pc:picChg>
      </pc:sldChg>
    </pc:docChg>
  </pc:docChgLst>
  <pc:docChgLst>
    <pc:chgData name="Vihansa S.A.S it21134180" userId="S::it21134180@my.sliit.lk::c1683f9f-850b-4a7c-8080-f1b972546ffa" providerId="AD" clId="Web-{BD06DA43-AEDA-4FA7-BB29-663D9D54CC9E}"/>
    <pc:docChg chg="addSld delSld modSld sldOrd">
      <pc:chgData name="Vihansa S.A.S it21134180" userId="S::it21134180@my.sliit.lk::c1683f9f-850b-4a7c-8080-f1b972546ffa" providerId="AD" clId="Web-{BD06DA43-AEDA-4FA7-BB29-663D9D54CC9E}" dt="2024-02-21T07:48:49.785" v="195" actId="1076"/>
      <pc:docMkLst>
        <pc:docMk/>
      </pc:docMkLst>
      <pc:sldChg chg="modSp">
        <pc:chgData name="Vihansa S.A.S it21134180" userId="S::it21134180@my.sliit.lk::c1683f9f-850b-4a7c-8080-f1b972546ffa" providerId="AD" clId="Web-{BD06DA43-AEDA-4FA7-BB29-663D9D54CC9E}" dt="2024-02-21T06:57:07.553" v="153" actId="20577"/>
        <pc:sldMkLst>
          <pc:docMk/>
          <pc:sldMk cId="2697111089" sldId="306"/>
        </pc:sldMkLst>
        <pc:spChg chg="mod">
          <ac:chgData name="Vihansa S.A.S it21134180" userId="S::it21134180@my.sliit.lk::c1683f9f-850b-4a7c-8080-f1b972546ffa" providerId="AD" clId="Web-{BD06DA43-AEDA-4FA7-BB29-663D9D54CC9E}" dt="2024-02-21T06:25:57.101" v="46" actId="20577"/>
          <ac:spMkLst>
            <pc:docMk/>
            <pc:sldMk cId="2697111089" sldId="306"/>
            <ac:spMk id="2" creationId="{81F46F97-F89F-8CC1-33E5-221AC66B33D8}"/>
          </ac:spMkLst>
        </pc:spChg>
        <pc:spChg chg="mod">
          <ac:chgData name="Vihansa S.A.S it21134180" userId="S::it21134180@my.sliit.lk::c1683f9f-850b-4a7c-8080-f1b972546ffa" providerId="AD" clId="Web-{BD06DA43-AEDA-4FA7-BB29-663D9D54CC9E}" dt="2024-02-21T06:55:39.456" v="112" actId="20577"/>
          <ac:spMkLst>
            <pc:docMk/>
            <pc:sldMk cId="2697111089" sldId="306"/>
            <ac:spMk id="7" creationId="{FACDE596-18A0-6553-A47B-C038CEBAD000}"/>
          </ac:spMkLst>
        </pc:spChg>
        <pc:spChg chg="mod">
          <ac:chgData name="Vihansa S.A.S it21134180" userId="S::it21134180@my.sliit.lk::c1683f9f-850b-4a7c-8080-f1b972546ffa" providerId="AD" clId="Web-{BD06DA43-AEDA-4FA7-BB29-663D9D54CC9E}" dt="2024-02-21T06:57:07.553" v="153" actId="20577"/>
          <ac:spMkLst>
            <pc:docMk/>
            <pc:sldMk cId="2697111089" sldId="306"/>
            <ac:spMk id="8" creationId="{CD89E30C-3682-DA34-17AB-9D66E089A38B}"/>
          </ac:spMkLst>
        </pc:spChg>
        <pc:spChg chg="ord">
          <ac:chgData name="Vihansa S.A.S it21134180" userId="S::it21134180@my.sliit.lk::c1683f9f-850b-4a7c-8080-f1b972546ffa" providerId="AD" clId="Web-{BD06DA43-AEDA-4FA7-BB29-663D9D54CC9E}" dt="2024-02-21T06:24:11.488" v="1"/>
          <ac:spMkLst>
            <pc:docMk/>
            <pc:sldMk cId="2697111089" sldId="306"/>
            <ac:spMk id="14" creationId="{84ED6F3E-B0D4-49F8-0C66-E9627E9A7AFE}"/>
          </ac:spMkLst>
        </pc:spChg>
      </pc:sldChg>
      <pc:sldChg chg="del mod modShow">
        <pc:chgData name="Vihansa S.A.S it21134180" userId="S::it21134180@my.sliit.lk::c1683f9f-850b-4a7c-8080-f1b972546ffa" providerId="AD" clId="Web-{BD06DA43-AEDA-4FA7-BB29-663D9D54CC9E}" dt="2024-02-21T07:14:36.323" v="157"/>
        <pc:sldMkLst>
          <pc:docMk/>
          <pc:sldMk cId="3281564486" sldId="333"/>
        </pc:sldMkLst>
      </pc:sldChg>
      <pc:sldChg chg="modSp">
        <pc:chgData name="Vihansa S.A.S it21134180" userId="S::it21134180@my.sliit.lk::c1683f9f-850b-4a7c-8080-f1b972546ffa" providerId="AD" clId="Web-{BD06DA43-AEDA-4FA7-BB29-663D9D54CC9E}" dt="2024-02-21T07:14:23.728" v="156" actId="1076"/>
        <pc:sldMkLst>
          <pc:docMk/>
          <pc:sldMk cId="3313399232" sldId="334"/>
        </pc:sldMkLst>
        <pc:spChg chg="mod">
          <ac:chgData name="Vihansa S.A.S it21134180" userId="S::it21134180@my.sliit.lk::c1683f9f-850b-4a7c-8080-f1b972546ffa" providerId="AD" clId="Web-{BD06DA43-AEDA-4FA7-BB29-663D9D54CC9E}" dt="2024-02-21T07:14:23.728" v="156" actId="1076"/>
          <ac:spMkLst>
            <pc:docMk/>
            <pc:sldMk cId="3313399232" sldId="334"/>
            <ac:spMk id="3" creationId="{C89EA8A3-8AEF-3480-7C77-6C439DBDE306}"/>
          </ac:spMkLst>
        </pc:spChg>
      </pc:sldChg>
      <pc:sldChg chg="addSp delSp modSp add ord replId">
        <pc:chgData name="Vihansa S.A.S it21134180" userId="S::it21134180@my.sliit.lk::c1683f9f-850b-4a7c-8080-f1b972546ffa" providerId="AD" clId="Web-{BD06DA43-AEDA-4FA7-BB29-663D9D54CC9E}" dt="2024-02-21T07:48:49.785" v="195" actId="1076"/>
        <pc:sldMkLst>
          <pc:docMk/>
          <pc:sldMk cId="2200091631" sldId="335"/>
        </pc:sldMkLst>
        <pc:spChg chg="mod">
          <ac:chgData name="Vihansa S.A.S it21134180" userId="S::it21134180@my.sliit.lk::c1683f9f-850b-4a7c-8080-f1b972546ffa" providerId="AD" clId="Web-{BD06DA43-AEDA-4FA7-BB29-663D9D54CC9E}" dt="2024-02-21T07:47:17.279" v="191" actId="20577"/>
          <ac:spMkLst>
            <pc:docMk/>
            <pc:sldMk cId="2200091631" sldId="335"/>
            <ac:spMk id="4" creationId="{A9B258D0-B51B-97C0-73D6-624FFC9B128A}"/>
          </ac:spMkLst>
        </pc:spChg>
        <pc:spChg chg="del">
          <ac:chgData name="Vihansa S.A.S it21134180" userId="S::it21134180@my.sliit.lk::c1683f9f-850b-4a7c-8080-f1b972546ffa" providerId="AD" clId="Web-{BD06DA43-AEDA-4FA7-BB29-663D9D54CC9E}" dt="2024-02-21T07:46:37.370" v="161"/>
          <ac:spMkLst>
            <pc:docMk/>
            <pc:sldMk cId="2200091631" sldId="335"/>
            <ac:spMk id="7" creationId="{8821A16B-7C6A-BC9B-B8A1-04FA4945D1D2}"/>
          </ac:spMkLst>
        </pc:spChg>
        <pc:spChg chg="del">
          <ac:chgData name="Vihansa S.A.S it21134180" userId="S::it21134180@my.sliit.lk::c1683f9f-850b-4a7c-8080-f1b972546ffa" providerId="AD" clId="Web-{BD06DA43-AEDA-4FA7-BB29-663D9D54CC9E}" dt="2024-02-21T07:46:35.652" v="160"/>
          <ac:spMkLst>
            <pc:docMk/>
            <pc:sldMk cId="2200091631" sldId="335"/>
            <ac:spMk id="10" creationId="{3532FF33-E5F0-6456-B11C-04B903A4DECB}"/>
          </ac:spMkLst>
        </pc:spChg>
        <pc:picChg chg="add mod">
          <ac:chgData name="Vihansa S.A.S it21134180" userId="S::it21134180@my.sliit.lk::c1683f9f-850b-4a7c-8080-f1b972546ffa" providerId="AD" clId="Web-{BD06DA43-AEDA-4FA7-BB29-663D9D54CC9E}" dt="2024-02-21T07:48:49.785" v="195" actId="1076"/>
          <ac:picMkLst>
            <pc:docMk/>
            <pc:sldMk cId="2200091631" sldId="335"/>
            <ac:picMk id="2" creationId="{F8445E76-54E2-9795-C6A8-86DB4729368C}"/>
          </ac:picMkLst>
        </pc:picChg>
        <pc:picChg chg="del">
          <ac:chgData name="Vihansa S.A.S it21134180" userId="S::it21134180@my.sliit.lk::c1683f9f-850b-4a7c-8080-f1b972546ffa" providerId="AD" clId="Web-{BD06DA43-AEDA-4FA7-BB29-663D9D54CC9E}" dt="2024-02-21T07:46:39.417" v="162"/>
          <ac:picMkLst>
            <pc:docMk/>
            <pc:sldMk cId="2200091631" sldId="335"/>
            <ac:picMk id="3" creationId="{00D637DE-A982-DFD0-2443-9EB1FB3078C6}"/>
          </ac:picMkLst>
        </pc:picChg>
      </pc:sldChg>
      <pc:sldChg chg="new del">
        <pc:chgData name="Vihansa S.A.S it21134180" userId="S::it21134180@my.sliit.lk::c1683f9f-850b-4a7c-8080-f1b972546ffa" providerId="AD" clId="Web-{BD06DA43-AEDA-4FA7-BB29-663D9D54CC9E}" dt="2024-02-21T07:13:46.540" v="155"/>
        <pc:sldMkLst>
          <pc:docMk/>
          <pc:sldMk cId="3571613930" sldId="335"/>
        </pc:sldMkLst>
      </pc:sldChg>
    </pc:docChg>
  </pc:docChgLst>
</pc:chgInfo>
</file>

<file path=ppt/comments/modernComment_115_E3534D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7B8F2A-B009-4957-AD1E-0A9E70F2DB05}" authorId="{2DD2456F-2A20-2C35-188A-27B0A3DBFDF8}" created="2024-02-19T18:03:35.83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13887311" sldId="277"/>
      <ac:spMk id="4" creationId="{B475E098-F3D0-453C-BBF5-A7C840F21FD8}"/>
      <ac:txMk cp="0" len="10">
        <ac:context len="14" hash="3284230819"/>
      </ac:txMk>
    </ac:txMkLst>
    <p188:pos x="2288138" y="623854"/>
    <p188:txBody>
      <a:bodyPr/>
      <a:lstStyle/>
      <a:p>
        <a:r>
          <a:rPr lang="en-GB"/>
          <a:t>Highlight heart and lung in background images and include logo</a:t>
        </a:r>
      </a:p>
    </p188:txBody>
  </p188:cm>
</p188:cmLst>
</file>

<file path=ppt/comments/modernComment_122_9C253F2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DE26B7-17CA-4AFE-AAF4-6A35B958F95F}" authorId="{2DD2456F-2A20-2C35-188A-27B0A3DBFDF8}" status="resolved" created="2024-02-19T17:57:57.12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19686696" sldId="290"/>
      <ac:spMk id="5" creationId="{22F6FBBB-4C77-4A4B-BE54-96D3B0DF3BB7}"/>
      <ac:txMk cp="0" len="23">
        <ac:context len="24" hash="2522911372"/>
      </ac:txMk>
    </ac:txMkLst>
    <p188:pos x="7534275" y="285750"/>
    <p188:txBody>
      <a:bodyPr/>
      <a:lstStyle/>
      <a:p>
        <a:r>
          <a:rPr lang="en-GB"/>
          <a:t>change</a:t>
        </a:r>
      </a:p>
    </p188:txBody>
  </p188:cm>
</p188:cmLst>
</file>

<file path=ppt/comments/modernComment_12D_DD975B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956A42-071A-440B-BD53-0A040300FDD3}" authorId="{2DD2456F-2A20-2C35-188A-27B0A3DBFDF8}" status="resolved" created="2024-02-19T17:04:47.13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17683984" sldId="301"/>
      <ac:spMk id="8" creationId="{E0CE0108-3240-8EBD-2893-7C66E7970CC7}"/>
      <ac:txMk cp="272" len="62">
        <ac:context len="393" hash="1458996545"/>
      </ac:txMk>
    </ac:txMkLst>
    <p188:pos x="5248284" y="2742367"/>
    <p188:txBody>
      <a:bodyPr/>
      <a:lstStyle/>
      <a:p>
        <a:r>
          <a:rPr lang="en-GB"/>
          <a:t>Fix this</a:t>
        </a:r>
      </a:p>
    </p188:txBody>
  </p188:cm>
</p188:cmLst>
</file>

<file path=ppt/comments/modernComment_136_38DAAD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8D9C25-889C-4067-A489-017F162128CF}" authorId="{2DD2456F-2A20-2C35-188A-27B0A3DBFDF8}" created="2024-02-19T17:36:07.84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53855445" sldId="310"/>
      <ac:spMk id="15" creationId="{D0662370-44C9-8F92-896C-9B12131A08F4}"/>
      <ac:txMk cp="4" len="16">
        <ac:context len="103" hash="1109810870"/>
      </ac:txMk>
    </ac:txMkLst>
    <p188:txBody>
      <a:bodyPr/>
      <a:lstStyle/>
      <a:p>
        <a:r>
          <a:rPr lang="en-GB"/>
          <a:t>Use 360 degree </a:t>
        </a:r>
      </a:p>
    </p188:txBody>
  </p188:cm>
</p188:cmLst>
</file>

<file path=ppt/comments/modernComment_13B_FEA008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AE06D8-8155-45C1-9CAD-831CF6DC13BC}" authorId="{2DD2456F-2A20-2C35-188A-27B0A3DBFDF8}" status="resolved" created="2024-02-19T17:07:47.41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71900850" sldId="315"/>
      <ac:spMk id="12" creationId="{F89688AF-B357-4239-C78C-CC33DC9D07CA}"/>
      <ac:txMk cp="0" len="132">
        <ac:context len="359" hash="121016322"/>
      </ac:txMk>
    </ac:txMkLst>
    <p188:pos x="6662946" y="270802"/>
    <p188:replyLst>
      <p188:reply id="{71697504-A525-40D0-A027-A725E2AE7C40}" authorId="{8A91257C-A42C-4031-E572-B80A86907212}" created="2024-02-20T11:06:32.224">
        <p188:txBody>
          <a:bodyPr/>
          <a:lstStyle/>
          <a:p>
            <a:r>
              <a:rPr lang="en-US"/>
              <a:t>ela</a:t>
            </a:r>
          </a:p>
        </p188:txBody>
      </p188:reply>
    </p188:replyLst>
    <p188:txBody>
      <a:bodyPr/>
      <a:lstStyle/>
      <a:p>
        <a:r>
          <a:rPr lang="en-GB"/>
          <a:t>Add International stats from WHO</a:t>
        </a:r>
      </a:p>
    </p188:txBody>
  </p188:cm>
</p188:cmLst>
</file>

<file path=ppt/comments/modernComment_13F_FE866C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59C5A8-7815-4013-AFF9-60FEEECDCA2D}" authorId="{2DD2456F-2A20-2C35-188A-27B0A3DBFDF8}" status="resolved" created="2024-02-19T17:54:14.00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70222579" sldId="319"/>
      <ac:spMk id="6" creationId="{E1ADC146-8E6C-4E19-16C3-E8FBA52EAEF7}"/>
      <ac:txMk cp="135" len="23">
        <ac:context len="591" hash="2216293473"/>
      </ac:txMk>
    </ac:txMkLst>
    <p188:pos x="9867900" y="561975"/>
    <p188:txBody>
      <a:bodyPr/>
      <a:lstStyle/>
      <a:p>
        <a:r>
          <a:rPr lang="en-GB"/>
          <a:t>Add death values</a:t>
        </a:r>
      </a:p>
    </p188:txBody>
  </p188:cm>
</p188:cmLst>
</file>

<file path=ppt/comments/modernComment_140_91C76F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A0FBBB-0018-4ABC-89C8-50E43CDF8077}" authorId="{2DD2456F-2A20-2C35-188A-27B0A3DBFDF8}" status="resolved" created="2024-02-19T17:56:33.24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45766442" sldId="320"/>
      <ac:graphicFrameMk id="7" creationId="{114526B6-D7C6-24A7-1457-8C52B3B983E6}"/>
      <ac:tblMk/>
      <ac:tcMk rowId="3304829314" colId="2515391434"/>
      <ac:txMk cp="0" len="10">
        <ac:context len="11" hash="364068795"/>
      </ac:txMk>
    </ac:txMkLst>
    <p188:pos x="7210425" y="265998"/>
    <p188:txBody>
      <a:bodyPr/>
      <a:lstStyle/>
      <a:p>
        <a:r>
          <a:rPr lang="en-GB"/>
          <a:t>Have details ready on this</a:t>
        </a:r>
      </a:p>
    </p188:txBody>
  </p188:cm>
</p188:cmLst>
</file>

<file path=ppt/comments/modernComment_142_D461DF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2B69D0-A13F-4D49-AD1B-477B1CFA8DA1}" authorId="{2DD2456F-2A20-2C35-188A-27B0A3DBFDF8}" status="resolved" created="2024-02-20T09:42:00.27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63183992" sldId="322"/>
      <ac:spMk id="2" creationId="{27E16666-9278-67D0-28D0-2AE1F1C991CE}"/>
      <ac:txMk cp="147" len="89">
        <ac:context len="505" hash="2939174450"/>
      </ac:txMk>
    </ac:txMkLst>
    <p188:pos x="5340350" y="1627188"/>
    <p188:txBody>
      <a:bodyPr/>
      <a:lstStyle/>
      <a:p>
        <a:r>
          <a:rPr lang="en-GB"/>
          <a:t>Data encryption - SSL/TLS</a:t>
        </a:r>
      </a:p>
    </p188:txBody>
  </p188:cm>
  <p188:cm id="{5E2E9DCA-46D3-4ABD-906E-7589EA9247A8}" authorId="{2DD2456F-2A20-2C35-188A-27B0A3DBFDF8}" status="resolved" created="2024-02-20T09:43:55.61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63183992" sldId="322"/>
      <ac:spMk id="2" creationId="{27E16666-9278-67D0-28D0-2AE1F1C991CE}"/>
      <ac:txMk cp="237" len="16">
        <ac:context len="505" hash="2939174450"/>
      </ac:txMk>
    </ac:txMkLst>
    <p188:pos x="2616200" y="2693988"/>
    <p188:txBody>
      <a:bodyPr/>
      <a:lstStyle/>
      <a:p>
        <a:r>
          <a:rPr lang="en-GB"/>
          <a:t>Amazon S3, Google cloud storage</a:t>
        </a:r>
      </a:p>
    </p188:txBody>
  </p188:cm>
</p188:cmLst>
</file>

<file path=ppt/comments/modernComment_144_438C01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10A437-F2BC-408F-BEF5-CB9FB010BAB3}" authorId="{2DD2456F-2A20-2C35-188A-27B0A3DBFDF8}" created="2024-02-20T05:20:53.45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3248851" sldId="324"/>
      <ac:spMk id="17" creationId="{F20C41E2-4D65-D788-0478-2F3078B10A7F}"/>
      <ac:txMk cp="0" len="255">
        <ac:context len="353" hash="2274437570"/>
      </ac:txMk>
    </ac:txMkLst>
    <p188:pos x="5014055" y="269455"/>
    <p188:txBody>
      <a:bodyPr/>
      <a:lstStyle/>
      <a:p>
        <a:r>
          <a:rPr lang="en-GB"/>
          <a:t>Add references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0101F-5987-482C-A884-A319263DB3B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CCBD6-1A3D-48F5-A03D-590931E54040}">
      <dgm:prSet phldrT="[Text]" custT="1"/>
      <dgm:spPr>
        <a:solidFill>
          <a:schemeClr val="accent5">
            <a:lumMod val="75000"/>
          </a:schemeClr>
        </a:solidFill>
        <a:ln>
          <a:solidFill>
            <a:srgbClr val="55A839"/>
          </a:solidFill>
        </a:ln>
      </dgm:spPr>
      <dgm:t>
        <a:bodyPr/>
        <a:lstStyle/>
        <a:p>
          <a:r>
            <a:rPr lang="en-US" sz="1800" dirty="0"/>
            <a:t>Initiation</a:t>
          </a:r>
        </a:p>
      </dgm:t>
    </dgm:pt>
    <dgm:pt modelId="{A3E93569-3EF1-4802-A9D6-0B1294FA7D7D}" type="parTrans" cxnId="{EA18D5BC-A30A-4013-BCEA-A48A330462C8}">
      <dgm:prSet/>
      <dgm:spPr/>
      <dgm:t>
        <a:bodyPr/>
        <a:lstStyle/>
        <a:p>
          <a:endParaRPr lang="en-US" sz="1400"/>
        </a:p>
      </dgm:t>
    </dgm:pt>
    <dgm:pt modelId="{6A8F031C-91AB-41BF-8043-AF085EE0DF28}" type="sibTrans" cxnId="{EA18D5BC-A30A-4013-BCEA-A48A330462C8}">
      <dgm:prSet/>
      <dgm:spPr/>
      <dgm:t>
        <a:bodyPr/>
        <a:lstStyle/>
        <a:p>
          <a:endParaRPr lang="en-US" sz="1400"/>
        </a:p>
      </dgm:t>
    </dgm:pt>
    <dgm:pt modelId="{7677053E-DB2E-4F6B-A3CE-1A172F13087D}">
      <dgm:prSet phldrT="[Text]" custT="1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400" dirty="0"/>
            <a:t>Project charter submission</a:t>
          </a:r>
        </a:p>
      </dgm:t>
    </dgm:pt>
    <dgm:pt modelId="{4A9B6E11-D543-45D6-A580-C99EE8448E52}" type="parTrans" cxnId="{0F7F8F8E-BB14-4EC1-BF69-CA1B8B4E751B}">
      <dgm:prSet/>
      <dgm:spPr/>
      <dgm:t>
        <a:bodyPr/>
        <a:lstStyle/>
        <a:p>
          <a:endParaRPr lang="en-US" sz="1400"/>
        </a:p>
      </dgm:t>
    </dgm:pt>
    <dgm:pt modelId="{500177C3-CF0A-40D1-B81F-ED19E2CEE3D6}" type="sibTrans" cxnId="{0F7F8F8E-BB14-4EC1-BF69-CA1B8B4E751B}">
      <dgm:prSet/>
      <dgm:spPr/>
      <dgm:t>
        <a:bodyPr/>
        <a:lstStyle/>
        <a:p>
          <a:endParaRPr lang="en-US" sz="1400"/>
        </a:p>
      </dgm:t>
    </dgm:pt>
    <dgm:pt modelId="{E80B22EE-939A-4250-A514-BBC8CD7F7134}">
      <dgm:prSet phldrT="[Text]" custT="1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400" dirty="0"/>
            <a:t>Create a project proposal</a:t>
          </a:r>
        </a:p>
      </dgm:t>
    </dgm:pt>
    <dgm:pt modelId="{C0D4A66A-396D-400F-8F12-B3A680134233}" type="parTrans" cxnId="{BC509782-8207-4EA3-86CE-C4C833CAD3BE}">
      <dgm:prSet/>
      <dgm:spPr/>
      <dgm:t>
        <a:bodyPr/>
        <a:lstStyle/>
        <a:p>
          <a:endParaRPr lang="en-US" sz="1400"/>
        </a:p>
      </dgm:t>
    </dgm:pt>
    <dgm:pt modelId="{059D5050-B4B8-434D-8684-61B798EC7844}" type="sibTrans" cxnId="{BC509782-8207-4EA3-86CE-C4C833CAD3BE}">
      <dgm:prSet/>
      <dgm:spPr/>
      <dgm:t>
        <a:bodyPr/>
        <a:lstStyle/>
        <a:p>
          <a:endParaRPr lang="en-US" sz="1400"/>
        </a:p>
      </dgm:t>
    </dgm:pt>
    <dgm:pt modelId="{86278612-6D03-4D1C-B4DC-BEE79F379598}">
      <dgm:prSet phldrT="[Text]" custT="1"/>
      <dgm:spPr>
        <a:solidFill>
          <a:schemeClr val="accent5">
            <a:lumMod val="75000"/>
          </a:schemeClr>
        </a:solidFill>
        <a:ln>
          <a:solidFill>
            <a:srgbClr val="55A839"/>
          </a:solidFill>
        </a:ln>
      </dgm:spPr>
      <dgm:t>
        <a:bodyPr/>
        <a:lstStyle/>
        <a:p>
          <a:r>
            <a:rPr lang="en-US" sz="1800" dirty="0"/>
            <a:t>Planning</a:t>
          </a:r>
        </a:p>
      </dgm:t>
    </dgm:pt>
    <dgm:pt modelId="{F6A6DD77-0B3A-4647-8C9F-62FD62325BCA}" type="parTrans" cxnId="{3A64C0D3-9D42-4D87-AA1F-B30AFA581FD8}">
      <dgm:prSet/>
      <dgm:spPr/>
      <dgm:t>
        <a:bodyPr/>
        <a:lstStyle/>
        <a:p>
          <a:endParaRPr lang="en-US" sz="1400"/>
        </a:p>
      </dgm:t>
    </dgm:pt>
    <dgm:pt modelId="{E0225A51-7E8F-434C-932A-D859E20217BA}" type="sibTrans" cxnId="{3A64C0D3-9D42-4D87-AA1F-B30AFA581FD8}">
      <dgm:prSet/>
      <dgm:spPr/>
      <dgm:t>
        <a:bodyPr/>
        <a:lstStyle/>
        <a:p>
          <a:endParaRPr lang="en-US" sz="1400"/>
        </a:p>
      </dgm:t>
    </dgm:pt>
    <dgm:pt modelId="{3A105B7C-0DB7-4EE6-8703-69E6045C8D7A}">
      <dgm:prSet phldrT="[Text]" custT="1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400" dirty="0"/>
            <a:t>Requirement analysis</a:t>
          </a:r>
        </a:p>
      </dgm:t>
    </dgm:pt>
    <dgm:pt modelId="{4F85377E-0971-4D52-B279-CB9BC627E366}" type="parTrans" cxnId="{F14F5396-C7CC-42DF-8316-3BDEC7D5DB40}">
      <dgm:prSet/>
      <dgm:spPr/>
      <dgm:t>
        <a:bodyPr/>
        <a:lstStyle/>
        <a:p>
          <a:endParaRPr lang="en-US" sz="1400"/>
        </a:p>
      </dgm:t>
    </dgm:pt>
    <dgm:pt modelId="{25FDC47B-F04C-498F-8054-80A9031200D5}" type="sibTrans" cxnId="{F14F5396-C7CC-42DF-8316-3BDEC7D5DB40}">
      <dgm:prSet/>
      <dgm:spPr/>
      <dgm:t>
        <a:bodyPr/>
        <a:lstStyle/>
        <a:p>
          <a:endParaRPr lang="en-US" sz="1400"/>
        </a:p>
      </dgm:t>
    </dgm:pt>
    <dgm:pt modelId="{FCBAD936-5D80-4D80-A57F-4E2E49B9D0BB}">
      <dgm:prSet phldrT="[Text]" custT="1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400" dirty="0"/>
            <a:t>Feasibility study</a:t>
          </a:r>
        </a:p>
      </dgm:t>
    </dgm:pt>
    <dgm:pt modelId="{CE3B3B01-FE60-46CF-B978-649205A2CC26}" type="parTrans" cxnId="{F1C5F3BB-2760-427C-8815-C438D4400A38}">
      <dgm:prSet/>
      <dgm:spPr/>
      <dgm:t>
        <a:bodyPr/>
        <a:lstStyle/>
        <a:p>
          <a:endParaRPr lang="en-US" sz="1400"/>
        </a:p>
      </dgm:t>
    </dgm:pt>
    <dgm:pt modelId="{7A415F32-7A3B-4FCF-A5C8-E6B15AFC0220}" type="sibTrans" cxnId="{F1C5F3BB-2760-427C-8815-C438D4400A38}">
      <dgm:prSet/>
      <dgm:spPr/>
      <dgm:t>
        <a:bodyPr/>
        <a:lstStyle/>
        <a:p>
          <a:endParaRPr lang="en-US" sz="1400"/>
        </a:p>
      </dgm:t>
    </dgm:pt>
    <dgm:pt modelId="{51D20DAB-0AE6-4648-8B94-176252AFAE58}">
      <dgm:prSet phldrT="[Text]" custT="1"/>
      <dgm:spPr>
        <a:solidFill>
          <a:srgbClr val="CC6600"/>
        </a:solidFill>
        <a:ln>
          <a:solidFill>
            <a:srgbClr val="CC6600"/>
          </a:solidFill>
        </a:ln>
      </dgm:spPr>
      <dgm:t>
        <a:bodyPr/>
        <a:lstStyle/>
        <a:p>
          <a:r>
            <a:rPr lang="en-US" sz="1800" dirty="0"/>
            <a:t>Design</a:t>
          </a:r>
        </a:p>
      </dgm:t>
    </dgm:pt>
    <dgm:pt modelId="{AB3E543F-B813-47AC-992B-AC6AEAD6D8B7}" type="parTrans" cxnId="{DD4F14D9-C86D-45E4-8335-D12930561104}">
      <dgm:prSet/>
      <dgm:spPr/>
      <dgm:t>
        <a:bodyPr/>
        <a:lstStyle/>
        <a:p>
          <a:endParaRPr lang="en-US" sz="1400"/>
        </a:p>
      </dgm:t>
    </dgm:pt>
    <dgm:pt modelId="{375225AD-896A-4702-B63B-23FFD111C65D}" type="sibTrans" cxnId="{DD4F14D9-C86D-45E4-8335-D12930561104}">
      <dgm:prSet/>
      <dgm:spPr/>
      <dgm:t>
        <a:bodyPr/>
        <a:lstStyle/>
        <a:p>
          <a:endParaRPr lang="en-US" sz="1400"/>
        </a:p>
      </dgm:t>
    </dgm:pt>
    <dgm:pt modelId="{11A9FD52-717B-4137-9EE0-9A7D51FC44E7}">
      <dgm:prSet phldrT="[Text]" custT="1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 sz="1400" dirty="0"/>
            <a:t>Create use-case diagram</a:t>
          </a:r>
        </a:p>
      </dgm:t>
    </dgm:pt>
    <dgm:pt modelId="{F7D52BB6-4C32-4148-BC30-A016A7B34A2A}" type="parTrans" cxnId="{CFEFF12F-F94F-4A7D-82B1-7EF3AEEAC2CF}">
      <dgm:prSet/>
      <dgm:spPr/>
      <dgm:t>
        <a:bodyPr/>
        <a:lstStyle/>
        <a:p>
          <a:endParaRPr lang="en-US" sz="1400"/>
        </a:p>
      </dgm:t>
    </dgm:pt>
    <dgm:pt modelId="{FE674A4D-620C-47A7-ADEE-67148817AE76}" type="sibTrans" cxnId="{CFEFF12F-F94F-4A7D-82B1-7EF3AEEAC2CF}">
      <dgm:prSet/>
      <dgm:spPr/>
      <dgm:t>
        <a:bodyPr/>
        <a:lstStyle/>
        <a:p>
          <a:endParaRPr lang="en-US" sz="1400"/>
        </a:p>
      </dgm:t>
    </dgm:pt>
    <dgm:pt modelId="{DF15F390-51AF-4487-B7FA-01D646012E42}">
      <dgm:prSet phldrT="[Text]" custT="1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 sz="1400" dirty="0"/>
            <a:t>Create ER diagram</a:t>
          </a:r>
        </a:p>
      </dgm:t>
    </dgm:pt>
    <dgm:pt modelId="{CA525F2C-8A38-4AAE-90CE-CFCE8B7DA58D}" type="parTrans" cxnId="{A653E664-9041-4C74-824C-7D7324704381}">
      <dgm:prSet/>
      <dgm:spPr/>
      <dgm:t>
        <a:bodyPr/>
        <a:lstStyle/>
        <a:p>
          <a:endParaRPr lang="en-US" sz="1400"/>
        </a:p>
      </dgm:t>
    </dgm:pt>
    <dgm:pt modelId="{B99830F1-A470-45C4-8F92-66EA7A5C4BBB}" type="sibTrans" cxnId="{A653E664-9041-4C74-824C-7D7324704381}">
      <dgm:prSet/>
      <dgm:spPr/>
      <dgm:t>
        <a:bodyPr/>
        <a:lstStyle/>
        <a:p>
          <a:endParaRPr lang="en-US" sz="1400"/>
        </a:p>
      </dgm:t>
    </dgm:pt>
    <dgm:pt modelId="{748C768E-BD30-47CD-BB85-17520E395B17}">
      <dgm:prSet phldrT="[Text]" custT="1"/>
      <dgm:spPr>
        <a:solidFill>
          <a:srgbClr val="FF5050"/>
        </a:solidFill>
        <a:ln>
          <a:solidFill>
            <a:srgbClr val="FF5050"/>
          </a:solidFill>
        </a:ln>
      </dgm:spPr>
      <dgm:t>
        <a:bodyPr/>
        <a:lstStyle/>
        <a:p>
          <a:r>
            <a:rPr lang="en-US" sz="1800" dirty="0"/>
            <a:t>Implementation</a:t>
          </a:r>
        </a:p>
      </dgm:t>
    </dgm:pt>
    <dgm:pt modelId="{F6EFD896-34ED-4DFF-A367-54E1F617A2A9}" type="parTrans" cxnId="{BAEF8F50-0AB3-42C6-BEE0-7933B6992CCF}">
      <dgm:prSet/>
      <dgm:spPr/>
      <dgm:t>
        <a:bodyPr/>
        <a:lstStyle/>
        <a:p>
          <a:endParaRPr lang="en-US" sz="1400"/>
        </a:p>
      </dgm:t>
    </dgm:pt>
    <dgm:pt modelId="{F2F097B1-A4CD-40FC-8FF3-75C133247AB9}" type="sibTrans" cxnId="{BAEF8F50-0AB3-42C6-BEE0-7933B6992CCF}">
      <dgm:prSet/>
      <dgm:spPr/>
      <dgm:t>
        <a:bodyPr/>
        <a:lstStyle/>
        <a:p>
          <a:endParaRPr lang="en-US" sz="1400"/>
        </a:p>
      </dgm:t>
    </dgm:pt>
    <dgm:pt modelId="{776FD2AE-87BA-40FE-B495-95224ED6332F}">
      <dgm:prSet phldrT="[Text]" custT="1"/>
      <dgm:spPr>
        <a:solidFill>
          <a:srgbClr val="FF5050"/>
        </a:solidFill>
        <a:ln>
          <a:solidFill>
            <a:srgbClr val="FF5050"/>
          </a:solidFill>
        </a:ln>
      </dgm:spPr>
      <dgm:t>
        <a:bodyPr/>
        <a:lstStyle/>
        <a:p>
          <a:r>
            <a:rPr lang="en-US" sz="1800" dirty="0"/>
            <a:t>Closeout</a:t>
          </a:r>
        </a:p>
      </dgm:t>
    </dgm:pt>
    <dgm:pt modelId="{91A40546-B8A6-486E-B1E7-E4BB3246A744}" type="parTrans" cxnId="{F180523F-77B7-41A8-BDB3-831155F9ED9D}">
      <dgm:prSet/>
      <dgm:spPr/>
      <dgm:t>
        <a:bodyPr/>
        <a:lstStyle/>
        <a:p>
          <a:endParaRPr lang="en-US" sz="1400"/>
        </a:p>
      </dgm:t>
    </dgm:pt>
    <dgm:pt modelId="{C15167C4-AB81-4D82-8B48-BDE3C5BA4BA7}" type="sibTrans" cxnId="{F180523F-77B7-41A8-BDB3-831155F9ED9D}">
      <dgm:prSet/>
      <dgm:spPr/>
      <dgm:t>
        <a:bodyPr/>
        <a:lstStyle/>
        <a:p>
          <a:endParaRPr lang="en-US" sz="1400"/>
        </a:p>
      </dgm:t>
    </dgm:pt>
    <dgm:pt modelId="{F651FC8D-DC77-492B-A3C6-F838CA8A7574}">
      <dgm:prSet phldrT="[Text]" custT="1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400" dirty="0"/>
            <a:t>Gathering the relevant datasets</a:t>
          </a:r>
        </a:p>
      </dgm:t>
    </dgm:pt>
    <dgm:pt modelId="{DFAAFBA0-A1CE-4D8A-9E67-8262D171ABD6}" type="parTrans" cxnId="{859A8773-56B6-4382-ACF7-3ED01FE205DE}">
      <dgm:prSet/>
      <dgm:spPr/>
      <dgm:t>
        <a:bodyPr/>
        <a:lstStyle/>
        <a:p>
          <a:endParaRPr lang="en-US" sz="1400"/>
        </a:p>
      </dgm:t>
    </dgm:pt>
    <dgm:pt modelId="{2F56659C-545A-44EB-999E-5AC7419DFFD0}" type="sibTrans" cxnId="{859A8773-56B6-4382-ACF7-3ED01FE205DE}">
      <dgm:prSet/>
      <dgm:spPr/>
      <dgm:t>
        <a:bodyPr/>
        <a:lstStyle/>
        <a:p>
          <a:endParaRPr lang="en-US" sz="1400"/>
        </a:p>
      </dgm:t>
    </dgm:pt>
    <dgm:pt modelId="{D2779AE5-FD3E-4D4F-82AD-FF097186D26E}">
      <dgm:prSet phldrT="[Text]" custT="1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 sz="1400" dirty="0"/>
            <a:t>Create sequence diagram</a:t>
          </a:r>
        </a:p>
      </dgm:t>
    </dgm:pt>
    <dgm:pt modelId="{728BC78D-080F-42D8-9D86-21C11A2E83F3}" type="parTrans" cxnId="{A6852FF3-4435-401F-9F75-14358E9E38EF}">
      <dgm:prSet/>
      <dgm:spPr/>
      <dgm:t>
        <a:bodyPr/>
        <a:lstStyle/>
        <a:p>
          <a:endParaRPr lang="en-US" sz="1400"/>
        </a:p>
      </dgm:t>
    </dgm:pt>
    <dgm:pt modelId="{FE9E14E4-E92B-48D5-9C16-FEF381F50C9C}" type="sibTrans" cxnId="{A6852FF3-4435-401F-9F75-14358E9E38EF}">
      <dgm:prSet/>
      <dgm:spPr/>
      <dgm:t>
        <a:bodyPr/>
        <a:lstStyle/>
        <a:p>
          <a:endParaRPr lang="en-US" sz="1400"/>
        </a:p>
      </dgm:t>
    </dgm:pt>
    <dgm:pt modelId="{55237916-251E-45A3-841D-00618AE04449}">
      <dgm:prSet custT="1"/>
      <dgm:spPr>
        <a:solidFill>
          <a:srgbClr val="FF7C80">
            <a:alpha val="89804"/>
          </a:srgbClr>
        </a:solidFill>
      </dgm:spPr>
      <dgm:t>
        <a:bodyPr/>
        <a:lstStyle/>
        <a:p>
          <a:pPr rtl="0"/>
          <a:r>
            <a:rPr lang="en-US" sz="1400" dirty="0">
              <a:latin typeface="+mn-lt"/>
            </a:rPr>
            <a:t> Build a dataset matching to the diagnosed abnormalities</a:t>
          </a:r>
        </a:p>
      </dgm:t>
    </dgm:pt>
    <dgm:pt modelId="{005B297D-F19A-4D26-B5D8-0E6D3B550BB4}" type="parTrans" cxnId="{85BA6551-33C9-4FB2-A95B-8284B6FE15E8}">
      <dgm:prSet/>
      <dgm:spPr/>
      <dgm:t>
        <a:bodyPr/>
        <a:lstStyle/>
        <a:p>
          <a:endParaRPr lang="en-US" sz="1400"/>
        </a:p>
      </dgm:t>
    </dgm:pt>
    <dgm:pt modelId="{AAB796E7-32D7-4442-84AB-1992E2B1D84E}" type="sibTrans" cxnId="{85BA6551-33C9-4FB2-A95B-8284B6FE15E8}">
      <dgm:prSet/>
      <dgm:spPr/>
      <dgm:t>
        <a:bodyPr/>
        <a:lstStyle/>
        <a:p>
          <a:endParaRPr lang="en-US" sz="1400"/>
        </a:p>
      </dgm:t>
    </dgm:pt>
    <dgm:pt modelId="{4DF8E58F-05A3-44F2-9B73-8B50A50616AD}">
      <dgm:prSet custT="1"/>
      <dgm:spPr>
        <a:solidFill>
          <a:srgbClr val="FF7C80">
            <a:alpha val="90000"/>
          </a:srgbClr>
        </a:solidFill>
      </dgm:spPr>
      <dgm:t>
        <a:bodyPr/>
        <a:lstStyle/>
        <a:p>
          <a:r>
            <a:rPr lang="en-US" sz="1400" dirty="0"/>
            <a:t>Publish research paper</a:t>
          </a:r>
        </a:p>
      </dgm:t>
    </dgm:pt>
    <dgm:pt modelId="{7454DD6E-2EEB-4D9E-9840-AFF776FF60A0}" type="parTrans" cxnId="{DFE9D3A5-8181-4714-8040-2BE00CC1655A}">
      <dgm:prSet/>
      <dgm:spPr/>
      <dgm:t>
        <a:bodyPr/>
        <a:lstStyle/>
        <a:p>
          <a:endParaRPr lang="en-US" sz="1400"/>
        </a:p>
      </dgm:t>
    </dgm:pt>
    <dgm:pt modelId="{676B958F-A23B-468B-A558-221DC5073AEB}" type="sibTrans" cxnId="{DFE9D3A5-8181-4714-8040-2BE00CC1655A}">
      <dgm:prSet/>
      <dgm:spPr/>
      <dgm:t>
        <a:bodyPr/>
        <a:lstStyle/>
        <a:p>
          <a:endParaRPr lang="en-US" sz="1400"/>
        </a:p>
      </dgm:t>
    </dgm:pt>
    <dgm:pt modelId="{D450181A-46A0-4FC8-82A8-C9A1DB91EF24}">
      <dgm:prSet custT="1"/>
      <dgm:spPr>
        <a:solidFill>
          <a:srgbClr val="FF7C80">
            <a:alpha val="90000"/>
          </a:srgbClr>
        </a:solidFill>
      </dgm:spPr>
      <dgm:t>
        <a:bodyPr/>
        <a:lstStyle/>
        <a:p>
          <a:r>
            <a:rPr lang="en-US" sz="1400" dirty="0"/>
            <a:t>Final presentation</a:t>
          </a:r>
        </a:p>
      </dgm:t>
    </dgm:pt>
    <dgm:pt modelId="{CC3792FA-C867-4A7D-8ED9-F6B87A106BBB}" type="parTrans" cxnId="{9AA2AB5E-183B-443D-9ECF-32A43B699010}">
      <dgm:prSet/>
      <dgm:spPr/>
      <dgm:t>
        <a:bodyPr/>
        <a:lstStyle/>
        <a:p>
          <a:endParaRPr lang="en-US" sz="1400"/>
        </a:p>
      </dgm:t>
    </dgm:pt>
    <dgm:pt modelId="{35E6FBA8-E0DF-44FA-8E5A-849DE2154A46}" type="sibTrans" cxnId="{9AA2AB5E-183B-443D-9ECF-32A43B699010}">
      <dgm:prSet/>
      <dgm:spPr/>
      <dgm:t>
        <a:bodyPr/>
        <a:lstStyle/>
        <a:p>
          <a:endParaRPr lang="en-US" sz="1400"/>
        </a:p>
      </dgm:t>
    </dgm:pt>
    <dgm:pt modelId="{AA366DC7-0253-4A14-9F7D-27670DD6933A}">
      <dgm:prSet custT="1"/>
      <dgm:spPr>
        <a:solidFill>
          <a:srgbClr val="FF7C80">
            <a:alpha val="90000"/>
          </a:srgbClr>
        </a:solidFill>
      </dgm:spPr>
      <dgm:t>
        <a:bodyPr/>
        <a:lstStyle/>
        <a:p>
          <a:r>
            <a:rPr lang="en-US" sz="1400" dirty="0"/>
            <a:t>Host the mobile application</a:t>
          </a:r>
        </a:p>
      </dgm:t>
    </dgm:pt>
    <dgm:pt modelId="{5E08DA4D-ED68-46E9-8074-EE98F5569C5D}" type="parTrans" cxnId="{A799B9C8-555C-4547-9323-47C388786D67}">
      <dgm:prSet/>
      <dgm:spPr/>
      <dgm:t>
        <a:bodyPr/>
        <a:lstStyle/>
        <a:p>
          <a:endParaRPr lang="en-US" sz="1400"/>
        </a:p>
      </dgm:t>
    </dgm:pt>
    <dgm:pt modelId="{C3364C22-05F6-40F2-AC21-A2CF502D29C1}" type="sibTrans" cxnId="{A799B9C8-555C-4547-9323-47C388786D67}">
      <dgm:prSet/>
      <dgm:spPr/>
      <dgm:t>
        <a:bodyPr/>
        <a:lstStyle/>
        <a:p>
          <a:endParaRPr lang="en-US" sz="1400"/>
        </a:p>
      </dgm:t>
    </dgm:pt>
    <dgm:pt modelId="{75C2E393-5868-44F1-B8D5-EDF46C632D26}">
      <dgm:prSet phldrT="[Text]" custT="1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 sz="1400" dirty="0"/>
            <a:t>Design wireframes for mobile application</a:t>
          </a:r>
        </a:p>
      </dgm:t>
    </dgm:pt>
    <dgm:pt modelId="{7EACDCB5-738F-4FFB-AA67-D2E98E049D3D}" type="parTrans" cxnId="{B63945E8-FE77-42A0-8D73-D1DD57CE13FB}">
      <dgm:prSet/>
      <dgm:spPr/>
      <dgm:t>
        <a:bodyPr/>
        <a:lstStyle/>
        <a:p>
          <a:endParaRPr lang="en-US" sz="1400"/>
        </a:p>
      </dgm:t>
    </dgm:pt>
    <dgm:pt modelId="{27E385E1-3EF0-4ACB-A7E1-D629AB3A68EF}" type="sibTrans" cxnId="{B63945E8-FE77-42A0-8D73-D1DD57CE13FB}">
      <dgm:prSet/>
      <dgm:spPr/>
      <dgm:t>
        <a:bodyPr/>
        <a:lstStyle/>
        <a:p>
          <a:endParaRPr lang="en-US" sz="1400"/>
        </a:p>
      </dgm:t>
    </dgm:pt>
    <dgm:pt modelId="{93FEF465-B939-40F1-B969-6AABAA83581F}">
      <dgm:prSet phldrT="[Text]" custT="1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 sz="1400" dirty="0"/>
            <a:t>Design Mobile interfaces</a:t>
          </a:r>
        </a:p>
      </dgm:t>
    </dgm:pt>
    <dgm:pt modelId="{965C7A35-D901-4779-BE42-33AF0F6D8DA9}" type="parTrans" cxnId="{F2499E67-28F1-40CF-A777-503559F336FF}">
      <dgm:prSet/>
      <dgm:spPr/>
      <dgm:t>
        <a:bodyPr/>
        <a:lstStyle/>
        <a:p>
          <a:endParaRPr lang="en-US" sz="1400"/>
        </a:p>
      </dgm:t>
    </dgm:pt>
    <dgm:pt modelId="{16E8E249-2229-4582-9E2D-7267777F1D3E}" type="sibTrans" cxnId="{F2499E67-28F1-40CF-A777-503559F336FF}">
      <dgm:prSet/>
      <dgm:spPr/>
      <dgm:t>
        <a:bodyPr/>
        <a:lstStyle/>
        <a:p>
          <a:endParaRPr lang="en-US" sz="1400"/>
        </a:p>
      </dgm:t>
    </dgm:pt>
    <dgm:pt modelId="{66A46746-3C01-4856-9ED5-41DBB9322983}">
      <dgm:prSet phldr="0"/>
      <dgm:spPr/>
      <dgm:t>
        <a:bodyPr/>
        <a:lstStyle/>
        <a:p>
          <a:pPr rtl="0"/>
          <a:r>
            <a:rPr lang="en-US" sz="1400" dirty="0">
              <a:latin typeface="+mn-lt"/>
            </a:rPr>
            <a:t>Predict</a:t>
          </a:r>
          <a:r>
            <a:rPr lang="en-US" dirty="0">
              <a:latin typeface="+mn-lt"/>
            </a:rPr>
            <a:t> diet plan</a:t>
          </a:r>
          <a:r>
            <a:rPr lang="en-US" dirty="0">
              <a:latin typeface="+mn-lt"/>
              <a:ea typeface="+mn-lt"/>
              <a:cs typeface="+mn-lt"/>
            </a:rPr>
            <a:t> with physiological data such as heart rate, spo2, blood glucose level, cholestrol and ECG</a:t>
          </a:r>
          <a:endParaRPr lang="en-US" dirty="0">
            <a:latin typeface="Calibri"/>
            <a:ea typeface="+mn-lt"/>
            <a:cs typeface="Calibri"/>
          </a:endParaRPr>
        </a:p>
      </dgm:t>
    </dgm:pt>
    <dgm:pt modelId="{4E01004F-366E-48D7-90DE-AFA93AF76235}" type="parTrans" cxnId="{757AC95C-A807-42D9-81FB-D4DF1C43BE9F}">
      <dgm:prSet/>
      <dgm:spPr/>
    </dgm:pt>
    <dgm:pt modelId="{5D1BD257-79B5-43DF-9459-14DF3C14D478}" type="sibTrans" cxnId="{757AC95C-A807-42D9-81FB-D4DF1C43BE9F}">
      <dgm:prSet/>
      <dgm:spPr/>
    </dgm:pt>
    <dgm:pt modelId="{EDD3A04D-3470-4AF7-BBA7-48DB5B5464A6}">
      <dgm:prSet phldr="0"/>
      <dgm:spPr/>
      <dgm:t>
        <a:bodyPr/>
        <a:lstStyle/>
        <a:p>
          <a:r>
            <a:rPr lang="en-US" dirty="0">
              <a:latin typeface="+mn-lt"/>
              <a:ea typeface="+mn-lt"/>
              <a:cs typeface="+mn-lt"/>
            </a:rPr>
            <a:t>Generate diet progress report </a:t>
          </a:r>
          <a:endParaRPr lang="en-US" dirty="0"/>
        </a:p>
      </dgm:t>
    </dgm:pt>
    <dgm:pt modelId="{F15E40A8-83FE-4366-887D-10F48FC6A474}" type="parTrans" cxnId="{E202DEFD-EA7A-44E2-968E-C61167A4A2C4}">
      <dgm:prSet/>
      <dgm:spPr/>
    </dgm:pt>
    <dgm:pt modelId="{69C67979-2199-459E-A0B1-4710227846E7}" type="sibTrans" cxnId="{E202DEFD-EA7A-44E2-968E-C61167A4A2C4}">
      <dgm:prSet/>
      <dgm:spPr/>
    </dgm:pt>
    <dgm:pt modelId="{184D5950-BE91-41B3-82AC-27B1D5CE86AE}">
      <dgm:prSet phldr="0"/>
      <dgm:spPr/>
      <dgm:t>
        <a:bodyPr/>
        <a:lstStyle/>
        <a:p>
          <a:r>
            <a:rPr lang="en-US" sz="1400" dirty="0">
              <a:latin typeface="+mn-lt"/>
            </a:rPr>
            <a:t>Predict diet plan based on demographic data such as age, gender, weight and height</a:t>
          </a:r>
          <a:endParaRPr lang="en-US" dirty="0"/>
        </a:p>
      </dgm:t>
    </dgm:pt>
    <dgm:pt modelId="{B1EE5421-B40D-4ACE-8054-16A0FF18B1F6}" type="parTrans" cxnId="{A4147BBC-C2FB-4509-9EE3-2125F69AB7F7}">
      <dgm:prSet/>
      <dgm:spPr/>
    </dgm:pt>
    <dgm:pt modelId="{7B9C3B85-00A9-429E-AD42-B606EB86C7E9}" type="sibTrans" cxnId="{A4147BBC-C2FB-4509-9EE3-2125F69AB7F7}">
      <dgm:prSet/>
      <dgm:spPr/>
    </dgm:pt>
    <dgm:pt modelId="{0BD13637-3C12-41B2-BE5C-2D5F32AF59F7}" type="pres">
      <dgm:prSet presAssocID="{2CE0101F-5987-482C-A884-A319263DB3BC}" presName="Name0" presStyleCnt="0">
        <dgm:presLayoutVars>
          <dgm:dir/>
          <dgm:animLvl val="lvl"/>
          <dgm:resizeHandles val="exact"/>
        </dgm:presLayoutVars>
      </dgm:prSet>
      <dgm:spPr/>
    </dgm:pt>
    <dgm:pt modelId="{B22E4DDC-6403-4628-BF37-85F70630E873}" type="pres">
      <dgm:prSet presAssocID="{6A2CCBD6-1A3D-48F5-A03D-590931E54040}" presName="composite" presStyleCnt="0"/>
      <dgm:spPr/>
    </dgm:pt>
    <dgm:pt modelId="{D1F41269-215C-42FB-ABFD-FBA9C796634D}" type="pres">
      <dgm:prSet presAssocID="{6A2CCBD6-1A3D-48F5-A03D-590931E5404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47AFDA0-A34E-4F62-8CFC-831AAFE03EBE}" type="pres">
      <dgm:prSet presAssocID="{6A2CCBD6-1A3D-48F5-A03D-590931E54040}" presName="desTx" presStyleLbl="alignAccFollowNode1" presStyleIdx="0" presStyleCnt="5">
        <dgm:presLayoutVars>
          <dgm:bulletEnabled val="1"/>
        </dgm:presLayoutVars>
      </dgm:prSet>
      <dgm:spPr/>
    </dgm:pt>
    <dgm:pt modelId="{8C408CBE-64B7-4E33-A8BC-EEDD7C69617A}" type="pres">
      <dgm:prSet presAssocID="{6A8F031C-91AB-41BF-8043-AF085EE0DF28}" presName="space" presStyleCnt="0"/>
      <dgm:spPr/>
    </dgm:pt>
    <dgm:pt modelId="{533A669D-23DF-495C-BE36-A466C8EAA97E}" type="pres">
      <dgm:prSet presAssocID="{86278612-6D03-4D1C-B4DC-BEE79F379598}" presName="composite" presStyleCnt="0"/>
      <dgm:spPr/>
    </dgm:pt>
    <dgm:pt modelId="{36F6862F-498F-452D-A0A4-DC763B3CCCAD}" type="pres">
      <dgm:prSet presAssocID="{86278612-6D03-4D1C-B4DC-BEE79F379598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B1B2AC02-E727-4E85-B59A-CEDCF90BC26C}" type="pres">
      <dgm:prSet presAssocID="{86278612-6D03-4D1C-B4DC-BEE79F379598}" presName="desTx" presStyleLbl="alignAccFollowNode1" presStyleIdx="1" presStyleCnt="5">
        <dgm:presLayoutVars>
          <dgm:bulletEnabled val="1"/>
        </dgm:presLayoutVars>
      </dgm:prSet>
      <dgm:spPr/>
    </dgm:pt>
    <dgm:pt modelId="{4903C884-4A14-44C6-AB16-C45EC89B9194}" type="pres">
      <dgm:prSet presAssocID="{E0225A51-7E8F-434C-932A-D859E20217BA}" presName="space" presStyleCnt="0"/>
      <dgm:spPr/>
    </dgm:pt>
    <dgm:pt modelId="{BBFE2C86-543C-48B3-A8A1-EAD3B519A54F}" type="pres">
      <dgm:prSet presAssocID="{51D20DAB-0AE6-4648-8B94-176252AFAE58}" presName="composite" presStyleCnt="0"/>
      <dgm:spPr/>
    </dgm:pt>
    <dgm:pt modelId="{9BD6307A-B463-4D68-B9ED-46AC8F1F107E}" type="pres">
      <dgm:prSet presAssocID="{51D20DAB-0AE6-4648-8B94-176252AFAE5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5F96EA3C-571F-45E1-8CBD-1FE074094C82}" type="pres">
      <dgm:prSet presAssocID="{51D20DAB-0AE6-4648-8B94-176252AFAE58}" presName="desTx" presStyleLbl="alignAccFollowNode1" presStyleIdx="2" presStyleCnt="5">
        <dgm:presLayoutVars>
          <dgm:bulletEnabled val="1"/>
        </dgm:presLayoutVars>
      </dgm:prSet>
      <dgm:spPr/>
    </dgm:pt>
    <dgm:pt modelId="{2074B0A0-55EF-409C-8010-6B8038F4659F}" type="pres">
      <dgm:prSet presAssocID="{375225AD-896A-4702-B63B-23FFD111C65D}" presName="space" presStyleCnt="0"/>
      <dgm:spPr/>
    </dgm:pt>
    <dgm:pt modelId="{18BBB4B9-3D8C-43BA-BE90-63ED17D1F13A}" type="pres">
      <dgm:prSet presAssocID="{748C768E-BD30-47CD-BB85-17520E395B17}" presName="composite" presStyleCnt="0"/>
      <dgm:spPr/>
    </dgm:pt>
    <dgm:pt modelId="{289849CD-4C25-4A76-8499-490AF70BD0FD}" type="pres">
      <dgm:prSet presAssocID="{748C768E-BD30-47CD-BB85-17520E395B1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D801091-CCC7-4C70-8217-8D9EF75C43E7}" type="pres">
      <dgm:prSet presAssocID="{748C768E-BD30-47CD-BB85-17520E395B17}" presName="desTx" presStyleLbl="alignAccFollowNode1" presStyleIdx="3" presStyleCnt="5">
        <dgm:presLayoutVars>
          <dgm:bulletEnabled val="1"/>
        </dgm:presLayoutVars>
      </dgm:prSet>
      <dgm:spPr/>
    </dgm:pt>
    <dgm:pt modelId="{CC3A288E-55E7-40B1-9AD1-AE9300BED18E}" type="pres">
      <dgm:prSet presAssocID="{F2F097B1-A4CD-40FC-8FF3-75C133247AB9}" presName="space" presStyleCnt="0"/>
      <dgm:spPr/>
    </dgm:pt>
    <dgm:pt modelId="{8054177A-842B-43E8-A421-28C6F25E2560}" type="pres">
      <dgm:prSet presAssocID="{776FD2AE-87BA-40FE-B495-95224ED6332F}" presName="composite" presStyleCnt="0"/>
      <dgm:spPr/>
    </dgm:pt>
    <dgm:pt modelId="{D3A3E8D2-D8FC-43C6-82B6-55F3EFF4E4BB}" type="pres">
      <dgm:prSet presAssocID="{776FD2AE-87BA-40FE-B495-95224ED6332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564B7544-D99E-4217-BF38-85976CCD3F6D}" type="pres">
      <dgm:prSet presAssocID="{776FD2AE-87BA-40FE-B495-95224ED6332F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AB41A616-4EEF-4D52-A8AA-2D8162AE7B43}" type="presOf" srcId="{86278612-6D03-4D1C-B4DC-BEE79F379598}" destId="{36F6862F-498F-452D-A0A4-DC763B3CCCAD}" srcOrd="0" destOrd="0" presId="urn:microsoft.com/office/officeart/2005/8/layout/hList1"/>
    <dgm:cxn modelId="{CFEFF12F-F94F-4A7D-82B1-7EF3AEEAC2CF}" srcId="{51D20DAB-0AE6-4648-8B94-176252AFAE58}" destId="{11A9FD52-717B-4137-9EE0-9A7D51FC44E7}" srcOrd="0" destOrd="0" parTransId="{F7D52BB6-4C32-4148-BC30-A016A7B34A2A}" sibTransId="{FE674A4D-620C-47A7-ADEE-67148817AE76}"/>
    <dgm:cxn modelId="{E139C738-C7E8-4B8F-89E2-7E233893971D}" type="presOf" srcId="{51D20DAB-0AE6-4648-8B94-176252AFAE58}" destId="{9BD6307A-B463-4D68-B9ED-46AC8F1F107E}" srcOrd="0" destOrd="0" presId="urn:microsoft.com/office/officeart/2005/8/layout/hList1"/>
    <dgm:cxn modelId="{F180523F-77B7-41A8-BDB3-831155F9ED9D}" srcId="{2CE0101F-5987-482C-A884-A319263DB3BC}" destId="{776FD2AE-87BA-40FE-B495-95224ED6332F}" srcOrd="4" destOrd="0" parTransId="{91A40546-B8A6-486E-B1E7-E4BB3246A744}" sibTransId="{C15167C4-AB81-4D82-8B48-BDE3C5BA4BA7}"/>
    <dgm:cxn modelId="{757AC95C-A807-42D9-81FB-D4DF1C43BE9F}" srcId="{748C768E-BD30-47CD-BB85-17520E395B17}" destId="{66A46746-3C01-4856-9ED5-41DBB9322983}" srcOrd="2" destOrd="0" parTransId="{4E01004F-366E-48D7-90DE-AFA93AF76235}" sibTransId="{5D1BD257-79B5-43DF-9459-14DF3C14D478}"/>
    <dgm:cxn modelId="{9AA2AB5E-183B-443D-9ECF-32A43B699010}" srcId="{776FD2AE-87BA-40FE-B495-95224ED6332F}" destId="{D450181A-46A0-4FC8-82A8-C9A1DB91EF24}" srcOrd="1" destOrd="0" parTransId="{CC3792FA-C867-4A7D-8ED9-F6B87A106BBB}" sibTransId="{35E6FBA8-E0DF-44FA-8E5A-849DE2154A46}"/>
    <dgm:cxn modelId="{69B99F64-8661-4625-B327-18256679C210}" type="presOf" srcId="{11A9FD52-717B-4137-9EE0-9A7D51FC44E7}" destId="{5F96EA3C-571F-45E1-8CBD-1FE074094C82}" srcOrd="0" destOrd="0" presId="urn:microsoft.com/office/officeart/2005/8/layout/hList1"/>
    <dgm:cxn modelId="{A653E664-9041-4C74-824C-7D7324704381}" srcId="{51D20DAB-0AE6-4648-8B94-176252AFAE58}" destId="{DF15F390-51AF-4487-B7FA-01D646012E42}" srcOrd="1" destOrd="0" parTransId="{CA525F2C-8A38-4AAE-90CE-CFCE8B7DA58D}" sibTransId="{B99830F1-A470-45C4-8F92-66EA7A5C4BBB}"/>
    <dgm:cxn modelId="{E8FB2865-B6D4-4222-B112-E644DD1A23C5}" type="presOf" srcId="{776FD2AE-87BA-40FE-B495-95224ED6332F}" destId="{D3A3E8D2-D8FC-43C6-82B6-55F3EFF4E4BB}" srcOrd="0" destOrd="0" presId="urn:microsoft.com/office/officeart/2005/8/layout/hList1"/>
    <dgm:cxn modelId="{F2499E67-28F1-40CF-A777-503559F336FF}" srcId="{51D20DAB-0AE6-4648-8B94-176252AFAE58}" destId="{93FEF465-B939-40F1-B969-6AABAA83581F}" srcOrd="4" destOrd="0" parTransId="{965C7A35-D901-4779-BE42-33AF0F6D8DA9}" sibTransId="{16E8E249-2229-4582-9E2D-7267777F1D3E}"/>
    <dgm:cxn modelId="{1F02134A-9666-4626-9DB0-0528E3F41E32}" type="presOf" srcId="{EDD3A04D-3470-4AF7-BBA7-48DB5B5464A6}" destId="{6D801091-CCC7-4C70-8217-8D9EF75C43E7}" srcOrd="0" destOrd="3" presId="urn:microsoft.com/office/officeart/2005/8/layout/hList1"/>
    <dgm:cxn modelId="{881A716C-1B0B-4F57-A915-E39855D45243}" type="presOf" srcId="{184D5950-BE91-41B3-82AC-27B1D5CE86AE}" destId="{6D801091-CCC7-4C70-8217-8D9EF75C43E7}" srcOrd="0" destOrd="1" presId="urn:microsoft.com/office/officeart/2005/8/layout/hList1"/>
    <dgm:cxn modelId="{65C0716F-FB5F-4F80-974C-70C718621A8B}" type="presOf" srcId="{7677053E-DB2E-4F6B-A3CE-1A172F13087D}" destId="{347AFDA0-A34E-4F62-8CFC-831AAFE03EBE}" srcOrd="0" destOrd="0" presId="urn:microsoft.com/office/officeart/2005/8/layout/hList1"/>
    <dgm:cxn modelId="{869C2870-7111-4FF8-8EC5-38A073296856}" type="presOf" srcId="{55237916-251E-45A3-841D-00618AE04449}" destId="{6D801091-CCC7-4C70-8217-8D9EF75C43E7}" srcOrd="0" destOrd="0" presId="urn:microsoft.com/office/officeart/2005/8/layout/hList1"/>
    <dgm:cxn modelId="{BAEF8F50-0AB3-42C6-BEE0-7933B6992CCF}" srcId="{2CE0101F-5987-482C-A884-A319263DB3BC}" destId="{748C768E-BD30-47CD-BB85-17520E395B17}" srcOrd="3" destOrd="0" parTransId="{F6EFD896-34ED-4DFF-A367-54E1F617A2A9}" sibTransId="{F2F097B1-A4CD-40FC-8FF3-75C133247AB9}"/>
    <dgm:cxn modelId="{4863F670-6237-4C71-BBB6-349559C144BB}" type="presOf" srcId="{3A105B7C-0DB7-4EE6-8703-69E6045C8D7A}" destId="{B1B2AC02-E727-4E85-B59A-CEDCF90BC26C}" srcOrd="0" destOrd="0" presId="urn:microsoft.com/office/officeart/2005/8/layout/hList1"/>
    <dgm:cxn modelId="{85BA6551-33C9-4FB2-A95B-8284B6FE15E8}" srcId="{748C768E-BD30-47CD-BB85-17520E395B17}" destId="{55237916-251E-45A3-841D-00618AE04449}" srcOrd="0" destOrd="0" parTransId="{005B297D-F19A-4D26-B5D8-0E6D3B550BB4}" sibTransId="{AAB796E7-32D7-4442-84AB-1992E2B1D84E}"/>
    <dgm:cxn modelId="{859A8773-56B6-4382-ACF7-3ED01FE205DE}" srcId="{86278612-6D03-4D1C-B4DC-BEE79F379598}" destId="{F651FC8D-DC77-492B-A3C6-F838CA8A7574}" srcOrd="2" destOrd="0" parTransId="{DFAAFBA0-A1CE-4D8A-9E67-8262D171ABD6}" sibTransId="{2F56659C-545A-44EB-999E-5AC7419DFFD0}"/>
    <dgm:cxn modelId="{4E122F75-3CA7-44EF-9486-5F1FEA3D24DA}" type="presOf" srcId="{4DF8E58F-05A3-44F2-9B73-8B50A50616AD}" destId="{564B7544-D99E-4217-BF38-85976CCD3F6D}" srcOrd="0" destOrd="0" presId="urn:microsoft.com/office/officeart/2005/8/layout/hList1"/>
    <dgm:cxn modelId="{E3151656-C8F1-449A-A118-10A62E7CDB40}" type="presOf" srcId="{F651FC8D-DC77-492B-A3C6-F838CA8A7574}" destId="{B1B2AC02-E727-4E85-B59A-CEDCF90BC26C}" srcOrd="0" destOrd="2" presId="urn:microsoft.com/office/officeart/2005/8/layout/hList1"/>
    <dgm:cxn modelId="{2353857B-5F14-4CDA-94F1-86BFC0BAB55E}" type="presOf" srcId="{D450181A-46A0-4FC8-82A8-C9A1DB91EF24}" destId="{564B7544-D99E-4217-BF38-85976CCD3F6D}" srcOrd="0" destOrd="1" presId="urn:microsoft.com/office/officeart/2005/8/layout/hList1"/>
    <dgm:cxn modelId="{1D46F57D-1F66-4E8F-BE5B-9CEA52789B59}" type="presOf" srcId="{748C768E-BD30-47CD-BB85-17520E395B17}" destId="{289849CD-4C25-4A76-8499-490AF70BD0FD}" srcOrd="0" destOrd="0" presId="urn:microsoft.com/office/officeart/2005/8/layout/hList1"/>
    <dgm:cxn modelId="{BC509782-8207-4EA3-86CE-C4C833CAD3BE}" srcId="{6A2CCBD6-1A3D-48F5-A03D-590931E54040}" destId="{E80B22EE-939A-4250-A514-BBC8CD7F7134}" srcOrd="1" destOrd="0" parTransId="{C0D4A66A-396D-400F-8F12-B3A680134233}" sibTransId="{059D5050-B4B8-434D-8684-61B798EC7844}"/>
    <dgm:cxn modelId="{0F7F8F8E-BB14-4EC1-BF69-CA1B8B4E751B}" srcId="{6A2CCBD6-1A3D-48F5-A03D-590931E54040}" destId="{7677053E-DB2E-4F6B-A3CE-1A172F13087D}" srcOrd="0" destOrd="0" parTransId="{4A9B6E11-D543-45D6-A580-C99EE8448E52}" sibTransId="{500177C3-CF0A-40D1-B81F-ED19E2CEE3D6}"/>
    <dgm:cxn modelId="{EE2A0C90-365A-4C01-B346-157E05F8C040}" type="presOf" srcId="{DF15F390-51AF-4487-B7FA-01D646012E42}" destId="{5F96EA3C-571F-45E1-8CBD-1FE074094C82}" srcOrd="0" destOrd="1" presId="urn:microsoft.com/office/officeart/2005/8/layout/hList1"/>
    <dgm:cxn modelId="{62461896-F28B-4652-AB87-CC9697693414}" type="presOf" srcId="{93FEF465-B939-40F1-B969-6AABAA83581F}" destId="{5F96EA3C-571F-45E1-8CBD-1FE074094C82}" srcOrd="0" destOrd="4" presId="urn:microsoft.com/office/officeart/2005/8/layout/hList1"/>
    <dgm:cxn modelId="{F14F5396-C7CC-42DF-8316-3BDEC7D5DB40}" srcId="{86278612-6D03-4D1C-B4DC-BEE79F379598}" destId="{3A105B7C-0DB7-4EE6-8703-69E6045C8D7A}" srcOrd="0" destOrd="0" parTransId="{4F85377E-0971-4D52-B279-CB9BC627E366}" sibTransId="{25FDC47B-F04C-498F-8054-80A9031200D5}"/>
    <dgm:cxn modelId="{7DF71BA4-6B2F-4C88-878E-B28BF8ABAC1B}" type="presOf" srcId="{75C2E393-5868-44F1-B8D5-EDF46C632D26}" destId="{5F96EA3C-571F-45E1-8CBD-1FE074094C82}" srcOrd="0" destOrd="3" presId="urn:microsoft.com/office/officeart/2005/8/layout/hList1"/>
    <dgm:cxn modelId="{DFE9D3A5-8181-4714-8040-2BE00CC1655A}" srcId="{776FD2AE-87BA-40FE-B495-95224ED6332F}" destId="{4DF8E58F-05A3-44F2-9B73-8B50A50616AD}" srcOrd="0" destOrd="0" parTransId="{7454DD6E-2EEB-4D9E-9840-AFF776FF60A0}" sibTransId="{676B958F-A23B-468B-A558-221DC5073AEB}"/>
    <dgm:cxn modelId="{6D4BA4B0-C847-4E3B-93B8-74AA9C9859F9}" type="presOf" srcId="{66A46746-3C01-4856-9ED5-41DBB9322983}" destId="{6D801091-CCC7-4C70-8217-8D9EF75C43E7}" srcOrd="0" destOrd="2" presId="urn:microsoft.com/office/officeart/2005/8/layout/hList1"/>
    <dgm:cxn modelId="{B9DB79B3-012C-44B1-81F5-8D0948BABFD1}" type="presOf" srcId="{D2779AE5-FD3E-4D4F-82AD-FF097186D26E}" destId="{5F96EA3C-571F-45E1-8CBD-1FE074094C82}" srcOrd="0" destOrd="2" presId="urn:microsoft.com/office/officeart/2005/8/layout/hList1"/>
    <dgm:cxn modelId="{6B7444BB-6640-4028-86EA-1379C9959345}" type="presOf" srcId="{AA366DC7-0253-4A14-9F7D-27670DD6933A}" destId="{564B7544-D99E-4217-BF38-85976CCD3F6D}" srcOrd="0" destOrd="2" presId="urn:microsoft.com/office/officeart/2005/8/layout/hList1"/>
    <dgm:cxn modelId="{F1C5F3BB-2760-427C-8815-C438D4400A38}" srcId="{86278612-6D03-4D1C-B4DC-BEE79F379598}" destId="{FCBAD936-5D80-4D80-A57F-4E2E49B9D0BB}" srcOrd="1" destOrd="0" parTransId="{CE3B3B01-FE60-46CF-B978-649205A2CC26}" sibTransId="{7A415F32-7A3B-4FCF-A5C8-E6B15AFC0220}"/>
    <dgm:cxn modelId="{A4147BBC-C2FB-4509-9EE3-2125F69AB7F7}" srcId="{748C768E-BD30-47CD-BB85-17520E395B17}" destId="{184D5950-BE91-41B3-82AC-27B1D5CE86AE}" srcOrd="1" destOrd="0" parTransId="{B1EE5421-B40D-4ACE-8054-16A0FF18B1F6}" sibTransId="{7B9C3B85-00A9-429E-AD42-B606EB86C7E9}"/>
    <dgm:cxn modelId="{EA18D5BC-A30A-4013-BCEA-A48A330462C8}" srcId="{2CE0101F-5987-482C-A884-A319263DB3BC}" destId="{6A2CCBD6-1A3D-48F5-A03D-590931E54040}" srcOrd="0" destOrd="0" parTransId="{A3E93569-3EF1-4802-A9D6-0B1294FA7D7D}" sibTransId="{6A8F031C-91AB-41BF-8043-AF085EE0DF28}"/>
    <dgm:cxn modelId="{0F8454C2-5AB3-4A1F-B547-1481AE4015D3}" type="presOf" srcId="{E80B22EE-939A-4250-A514-BBC8CD7F7134}" destId="{347AFDA0-A34E-4F62-8CFC-831AAFE03EBE}" srcOrd="0" destOrd="1" presId="urn:microsoft.com/office/officeart/2005/8/layout/hList1"/>
    <dgm:cxn modelId="{56FD95C8-6579-4AFF-A66A-0B277CB50B29}" type="presOf" srcId="{6A2CCBD6-1A3D-48F5-A03D-590931E54040}" destId="{D1F41269-215C-42FB-ABFD-FBA9C796634D}" srcOrd="0" destOrd="0" presId="urn:microsoft.com/office/officeart/2005/8/layout/hList1"/>
    <dgm:cxn modelId="{A799B9C8-555C-4547-9323-47C388786D67}" srcId="{776FD2AE-87BA-40FE-B495-95224ED6332F}" destId="{AA366DC7-0253-4A14-9F7D-27670DD6933A}" srcOrd="2" destOrd="0" parTransId="{5E08DA4D-ED68-46E9-8074-EE98F5569C5D}" sibTransId="{C3364C22-05F6-40F2-AC21-A2CF502D29C1}"/>
    <dgm:cxn modelId="{3A64C0D3-9D42-4D87-AA1F-B30AFA581FD8}" srcId="{2CE0101F-5987-482C-A884-A319263DB3BC}" destId="{86278612-6D03-4D1C-B4DC-BEE79F379598}" srcOrd="1" destOrd="0" parTransId="{F6A6DD77-0B3A-4647-8C9F-62FD62325BCA}" sibTransId="{E0225A51-7E8F-434C-932A-D859E20217BA}"/>
    <dgm:cxn modelId="{DD4F14D9-C86D-45E4-8335-D12930561104}" srcId="{2CE0101F-5987-482C-A884-A319263DB3BC}" destId="{51D20DAB-0AE6-4648-8B94-176252AFAE58}" srcOrd="2" destOrd="0" parTransId="{AB3E543F-B813-47AC-992B-AC6AEAD6D8B7}" sibTransId="{375225AD-896A-4702-B63B-23FFD111C65D}"/>
    <dgm:cxn modelId="{73DEFADF-6DD1-4C59-A038-AC985AEB3F3F}" type="presOf" srcId="{2CE0101F-5987-482C-A884-A319263DB3BC}" destId="{0BD13637-3C12-41B2-BE5C-2D5F32AF59F7}" srcOrd="0" destOrd="0" presId="urn:microsoft.com/office/officeart/2005/8/layout/hList1"/>
    <dgm:cxn modelId="{B63945E8-FE77-42A0-8D73-D1DD57CE13FB}" srcId="{51D20DAB-0AE6-4648-8B94-176252AFAE58}" destId="{75C2E393-5868-44F1-B8D5-EDF46C632D26}" srcOrd="3" destOrd="0" parTransId="{7EACDCB5-738F-4FFB-AA67-D2E98E049D3D}" sibTransId="{27E385E1-3EF0-4ACB-A7E1-D629AB3A68EF}"/>
    <dgm:cxn modelId="{836B7DEA-A5A7-4348-9A43-7E8520B4AAE1}" type="presOf" srcId="{FCBAD936-5D80-4D80-A57F-4E2E49B9D0BB}" destId="{B1B2AC02-E727-4E85-B59A-CEDCF90BC26C}" srcOrd="0" destOrd="1" presId="urn:microsoft.com/office/officeart/2005/8/layout/hList1"/>
    <dgm:cxn modelId="{A6852FF3-4435-401F-9F75-14358E9E38EF}" srcId="{51D20DAB-0AE6-4648-8B94-176252AFAE58}" destId="{D2779AE5-FD3E-4D4F-82AD-FF097186D26E}" srcOrd="2" destOrd="0" parTransId="{728BC78D-080F-42D8-9D86-21C11A2E83F3}" sibTransId="{FE9E14E4-E92B-48D5-9C16-FEF381F50C9C}"/>
    <dgm:cxn modelId="{E202DEFD-EA7A-44E2-968E-C61167A4A2C4}" srcId="{748C768E-BD30-47CD-BB85-17520E395B17}" destId="{EDD3A04D-3470-4AF7-BBA7-48DB5B5464A6}" srcOrd="3" destOrd="0" parTransId="{F15E40A8-83FE-4366-887D-10F48FC6A474}" sibTransId="{69C67979-2199-459E-A0B1-4710227846E7}"/>
    <dgm:cxn modelId="{3B0480E9-E059-4D7D-BC37-8F3C6020FFCF}" type="presParOf" srcId="{0BD13637-3C12-41B2-BE5C-2D5F32AF59F7}" destId="{B22E4DDC-6403-4628-BF37-85F70630E873}" srcOrd="0" destOrd="0" presId="urn:microsoft.com/office/officeart/2005/8/layout/hList1"/>
    <dgm:cxn modelId="{0FA665A2-CD7C-4F4E-9412-8D027659C3DD}" type="presParOf" srcId="{B22E4DDC-6403-4628-BF37-85F70630E873}" destId="{D1F41269-215C-42FB-ABFD-FBA9C796634D}" srcOrd="0" destOrd="0" presId="urn:microsoft.com/office/officeart/2005/8/layout/hList1"/>
    <dgm:cxn modelId="{66BCA46E-2C60-48BA-9321-A1D9C58EA06D}" type="presParOf" srcId="{B22E4DDC-6403-4628-BF37-85F70630E873}" destId="{347AFDA0-A34E-4F62-8CFC-831AAFE03EBE}" srcOrd="1" destOrd="0" presId="urn:microsoft.com/office/officeart/2005/8/layout/hList1"/>
    <dgm:cxn modelId="{857A745A-D3CF-4480-BB7A-5E43687F91DD}" type="presParOf" srcId="{0BD13637-3C12-41B2-BE5C-2D5F32AF59F7}" destId="{8C408CBE-64B7-4E33-A8BC-EEDD7C69617A}" srcOrd="1" destOrd="0" presId="urn:microsoft.com/office/officeart/2005/8/layout/hList1"/>
    <dgm:cxn modelId="{25B7F628-5722-4FF7-AE91-27EA3B95C675}" type="presParOf" srcId="{0BD13637-3C12-41B2-BE5C-2D5F32AF59F7}" destId="{533A669D-23DF-495C-BE36-A466C8EAA97E}" srcOrd="2" destOrd="0" presId="urn:microsoft.com/office/officeart/2005/8/layout/hList1"/>
    <dgm:cxn modelId="{9428D967-E00E-4E09-8336-3469C5FCAAD8}" type="presParOf" srcId="{533A669D-23DF-495C-BE36-A466C8EAA97E}" destId="{36F6862F-498F-452D-A0A4-DC763B3CCCAD}" srcOrd="0" destOrd="0" presId="urn:microsoft.com/office/officeart/2005/8/layout/hList1"/>
    <dgm:cxn modelId="{4E6BBF2F-BE98-4009-9F0A-F04AEE1D458D}" type="presParOf" srcId="{533A669D-23DF-495C-BE36-A466C8EAA97E}" destId="{B1B2AC02-E727-4E85-B59A-CEDCF90BC26C}" srcOrd="1" destOrd="0" presId="urn:microsoft.com/office/officeart/2005/8/layout/hList1"/>
    <dgm:cxn modelId="{F3CCC9FF-9784-4A7D-BAFE-5A3211E5747F}" type="presParOf" srcId="{0BD13637-3C12-41B2-BE5C-2D5F32AF59F7}" destId="{4903C884-4A14-44C6-AB16-C45EC89B9194}" srcOrd="3" destOrd="0" presId="urn:microsoft.com/office/officeart/2005/8/layout/hList1"/>
    <dgm:cxn modelId="{6EBC4FA2-2C35-42D6-A6EA-F6D3E986E5A7}" type="presParOf" srcId="{0BD13637-3C12-41B2-BE5C-2D5F32AF59F7}" destId="{BBFE2C86-543C-48B3-A8A1-EAD3B519A54F}" srcOrd="4" destOrd="0" presId="urn:microsoft.com/office/officeart/2005/8/layout/hList1"/>
    <dgm:cxn modelId="{2ACB27A3-04FE-462F-967F-4B37F3A3AF9D}" type="presParOf" srcId="{BBFE2C86-543C-48B3-A8A1-EAD3B519A54F}" destId="{9BD6307A-B463-4D68-B9ED-46AC8F1F107E}" srcOrd="0" destOrd="0" presId="urn:microsoft.com/office/officeart/2005/8/layout/hList1"/>
    <dgm:cxn modelId="{E10EAFB5-C201-4299-955C-69222AD8F213}" type="presParOf" srcId="{BBFE2C86-543C-48B3-A8A1-EAD3B519A54F}" destId="{5F96EA3C-571F-45E1-8CBD-1FE074094C82}" srcOrd="1" destOrd="0" presId="urn:microsoft.com/office/officeart/2005/8/layout/hList1"/>
    <dgm:cxn modelId="{B84DABEA-10E9-4C0C-8F36-B52AF8CA1DC9}" type="presParOf" srcId="{0BD13637-3C12-41B2-BE5C-2D5F32AF59F7}" destId="{2074B0A0-55EF-409C-8010-6B8038F4659F}" srcOrd="5" destOrd="0" presId="urn:microsoft.com/office/officeart/2005/8/layout/hList1"/>
    <dgm:cxn modelId="{F86FDB70-0000-4F84-A575-8AC3988EA077}" type="presParOf" srcId="{0BD13637-3C12-41B2-BE5C-2D5F32AF59F7}" destId="{18BBB4B9-3D8C-43BA-BE90-63ED17D1F13A}" srcOrd="6" destOrd="0" presId="urn:microsoft.com/office/officeart/2005/8/layout/hList1"/>
    <dgm:cxn modelId="{17CC24DC-9638-425D-8B5A-7AD404E056D2}" type="presParOf" srcId="{18BBB4B9-3D8C-43BA-BE90-63ED17D1F13A}" destId="{289849CD-4C25-4A76-8499-490AF70BD0FD}" srcOrd="0" destOrd="0" presId="urn:microsoft.com/office/officeart/2005/8/layout/hList1"/>
    <dgm:cxn modelId="{8FA991E4-0A51-4E85-964C-2C52C79215BC}" type="presParOf" srcId="{18BBB4B9-3D8C-43BA-BE90-63ED17D1F13A}" destId="{6D801091-CCC7-4C70-8217-8D9EF75C43E7}" srcOrd="1" destOrd="0" presId="urn:microsoft.com/office/officeart/2005/8/layout/hList1"/>
    <dgm:cxn modelId="{9E1A1D1B-2E9E-4217-B875-89C2AD0488FB}" type="presParOf" srcId="{0BD13637-3C12-41B2-BE5C-2D5F32AF59F7}" destId="{CC3A288E-55E7-40B1-9AD1-AE9300BED18E}" srcOrd="7" destOrd="0" presId="urn:microsoft.com/office/officeart/2005/8/layout/hList1"/>
    <dgm:cxn modelId="{8A5FE9A5-F183-4527-AC11-25FB887E55EE}" type="presParOf" srcId="{0BD13637-3C12-41B2-BE5C-2D5F32AF59F7}" destId="{8054177A-842B-43E8-A421-28C6F25E2560}" srcOrd="8" destOrd="0" presId="urn:microsoft.com/office/officeart/2005/8/layout/hList1"/>
    <dgm:cxn modelId="{63F08D90-47DC-4311-95DA-F49072C8073D}" type="presParOf" srcId="{8054177A-842B-43E8-A421-28C6F25E2560}" destId="{D3A3E8D2-D8FC-43C6-82B6-55F3EFF4E4BB}" srcOrd="0" destOrd="0" presId="urn:microsoft.com/office/officeart/2005/8/layout/hList1"/>
    <dgm:cxn modelId="{00F5975C-4D60-4E92-B40D-8B92B2B824B6}" type="presParOf" srcId="{8054177A-842B-43E8-A421-28C6F25E2560}" destId="{564B7544-D99E-4217-BF38-85976CCD3F6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1D2F40-3B5C-4F0C-85C3-51401FF2FDC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16A422B-B1D4-40A0-B1C2-0317A598BA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Algorithms and Techniques	</a:t>
          </a:r>
          <a:r>
            <a:rPr lang="en-US"/>
            <a:t>		</a:t>
          </a:r>
        </a:p>
      </dgm:t>
    </dgm:pt>
    <dgm:pt modelId="{16E352CD-F435-429D-AAEF-C272CBF8D05D}" type="parTrans" cxnId="{2A8AFD2A-0DA8-4E8D-BB17-1D36A97C0D3B}">
      <dgm:prSet/>
      <dgm:spPr/>
      <dgm:t>
        <a:bodyPr/>
        <a:lstStyle/>
        <a:p>
          <a:endParaRPr lang="en-US"/>
        </a:p>
      </dgm:t>
    </dgm:pt>
    <dgm:pt modelId="{A4C0B56E-E767-43A3-9600-03252BA5F4E5}" type="sibTrans" cxnId="{2A8AFD2A-0DA8-4E8D-BB17-1D36A97C0D3B}">
      <dgm:prSet/>
      <dgm:spPr/>
      <dgm:t>
        <a:bodyPr/>
        <a:lstStyle/>
        <a:p>
          <a:endParaRPr lang="en-US"/>
        </a:p>
      </dgm:t>
    </dgm:pt>
    <dgm:pt modelId="{AA1A48F3-9AB8-4377-B39C-81E835ACFAA9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US"/>
            <a:t>K-means clustering algorithm			</a:t>
          </a:r>
        </a:p>
      </dgm:t>
    </dgm:pt>
    <dgm:pt modelId="{F0F1EBB9-71C2-42B8-B0A9-096C4C0D0CAD}" type="parTrans" cxnId="{6DB27E27-00A2-4DD7-91F2-5F3854555B0F}">
      <dgm:prSet/>
      <dgm:spPr/>
      <dgm:t>
        <a:bodyPr/>
        <a:lstStyle/>
        <a:p>
          <a:endParaRPr lang="en-US"/>
        </a:p>
      </dgm:t>
    </dgm:pt>
    <dgm:pt modelId="{FCB036BE-404C-4C8A-8434-46483F17140C}" type="sibTrans" cxnId="{6DB27E27-00A2-4DD7-91F2-5F3854555B0F}">
      <dgm:prSet/>
      <dgm:spPr/>
      <dgm:t>
        <a:bodyPr/>
        <a:lstStyle/>
        <a:p>
          <a:endParaRPr lang="en-US"/>
        </a:p>
      </dgm:t>
    </dgm:pt>
    <dgm:pt modelId="{789ABA9F-0304-4DDD-8C58-F492D9808CED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US"/>
            <a:t>Convolutional Neural Network</a:t>
          </a:r>
        </a:p>
      </dgm:t>
    </dgm:pt>
    <dgm:pt modelId="{B43B9DE4-3736-4EB6-B110-2FE2E66DA76A}" type="parTrans" cxnId="{84BFE410-9AF4-468F-8F76-E34B50B3763A}">
      <dgm:prSet/>
      <dgm:spPr/>
      <dgm:t>
        <a:bodyPr/>
        <a:lstStyle/>
        <a:p>
          <a:endParaRPr lang="en-US"/>
        </a:p>
      </dgm:t>
    </dgm:pt>
    <dgm:pt modelId="{CAB72411-8A7B-42CE-A082-0B9A8417AC64}" type="sibTrans" cxnId="{84BFE410-9AF4-468F-8F76-E34B50B3763A}">
      <dgm:prSet/>
      <dgm:spPr/>
      <dgm:t>
        <a:bodyPr/>
        <a:lstStyle/>
        <a:p>
          <a:endParaRPr lang="en-US"/>
        </a:p>
      </dgm:t>
    </dgm:pt>
    <dgm:pt modelId="{80EE2945-C833-4BDA-BF3E-9FF38A43CE30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US"/>
            <a:t>Autoencoders</a:t>
          </a:r>
        </a:p>
      </dgm:t>
    </dgm:pt>
    <dgm:pt modelId="{49233AF3-3AF2-4931-8B2F-68B5E5E0C55F}" type="parTrans" cxnId="{00B25AF9-4D4F-47F7-AADB-D2099953E336}">
      <dgm:prSet/>
      <dgm:spPr/>
      <dgm:t>
        <a:bodyPr/>
        <a:lstStyle/>
        <a:p>
          <a:endParaRPr lang="en-US"/>
        </a:p>
      </dgm:t>
    </dgm:pt>
    <dgm:pt modelId="{1DA7CC4E-A114-456A-A567-2C9829171D70}" type="sibTrans" cxnId="{00B25AF9-4D4F-47F7-AADB-D2099953E336}">
      <dgm:prSet/>
      <dgm:spPr/>
      <dgm:t>
        <a:bodyPr/>
        <a:lstStyle/>
        <a:p>
          <a:endParaRPr lang="en-US"/>
        </a:p>
      </dgm:t>
    </dgm:pt>
    <dgm:pt modelId="{CDD2E1BF-9817-411A-8EF2-A5C3CBFA9E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Technologies</a:t>
          </a:r>
          <a:endParaRPr lang="en-US"/>
        </a:p>
      </dgm:t>
    </dgm:pt>
    <dgm:pt modelId="{E8E6F3EE-FB88-4926-B68F-28A2B3C97281}" type="parTrans" cxnId="{5497A069-E589-43FB-8F5E-A18A91B21894}">
      <dgm:prSet/>
      <dgm:spPr/>
      <dgm:t>
        <a:bodyPr/>
        <a:lstStyle/>
        <a:p>
          <a:endParaRPr lang="en-US"/>
        </a:p>
      </dgm:t>
    </dgm:pt>
    <dgm:pt modelId="{133B1D44-AF38-4BCE-8DE2-F9FDBA9F48D3}" type="sibTrans" cxnId="{5497A069-E589-43FB-8F5E-A18A91B21894}">
      <dgm:prSet/>
      <dgm:spPr/>
      <dgm:t>
        <a:bodyPr/>
        <a:lstStyle/>
        <a:p>
          <a:endParaRPr lang="en-US"/>
        </a:p>
      </dgm:t>
    </dgm:pt>
    <dgm:pt modelId="{659D758C-F210-48E7-B405-5ABD2908CA28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US"/>
            <a:t>Python</a:t>
          </a:r>
        </a:p>
      </dgm:t>
    </dgm:pt>
    <dgm:pt modelId="{D9B96902-75EA-44EF-B2A9-6AE2705C727E}" type="parTrans" cxnId="{5C9DF3E5-23EA-40E8-9F01-3984C565B9B3}">
      <dgm:prSet/>
      <dgm:spPr/>
      <dgm:t>
        <a:bodyPr/>
        <a:lstStyle/>
        <a:p>
          <a:endParaRPr lang="en-US"/>
        </a:p>
      </dgm:t>
    </dgm:pt>
    <dgm:pt modelId="{5E08CE66-EAAD-4BBF-8E1B-01BB12DBCEDF}" type="sibTrans" cxnId="{5C9DF3E5-23EA-40E8-9F01-3984C565B9B3}">
      <dgm:prSet/>
      <dgm:spPr/>
      <dgm:t>
        <a:bodyPr/>
        <a:lstStyle/>
        <a:p>
          <a:endParaRPr lang="en-US"/>
        </a:p>
      </dgm:t>
    </dgm:pt>
    <dgm:pt modelId="{0A5F3EE0-0688-45C2-B63D-2B4B1DC03E02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US"/>
            <a:t>Flutter</a:t>
          </a:r>
        </a:p>
      </dgm:t>
    </dgm:pt>
    <dgm:pt modelId="{7680F5F6-EA43-42F2-894B-4701982DA79C}" type="parTrans" cxnId="{4ADD1177-201A-42EB-BA96-8AB37F00001F}">
      <dgm:prSet/>
      <dgm:spPr/>
      <dgm:t>
        <a:bodyPr/>
        <a:lstStyle/>
        <a:p>
          <a:endParaRPr lang="en-US"/>
        </a:p>
      </dgm:t>
    </dgm:pt>
    <dgm:pt modelId="{4B278EB4-0620-41CD-8B1A-A4CFDDBCB971}" type="sibTrans" cxnId="{4ADD1177-201A-42EB-BA96-8AB37F00001F}">
      <dgm:prSet/>
      <dgm:spPr/>
      <dgm:t>
        <a:bodyPr/>
        <a:lstStyle/>
        <a:p>
          <a:endParaRPr lang="en-US"/>
        </a:p>
      </dgm:t>
    </dgm:pt>
    <dgm:pt modelId="{94160612-0FD7-4D5B-8977-596FE89B162D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US"/>
            <a:t>Kaggle Notebook</a:t>
          </a:r>
        </a:p>
      </dgm:t>
    </dgm:pt>
    <dgm:pt modelId="{0C11431E-9734-4CFC-94E6-3AB897B7A8A8}" type="parTrans" cxnId="{8F23144A-7327-4DE3-B99F-75149C56C051}">
      <dgm:prSet/>
      <dgm:spPr/>
      <dgm:t>
        <a:bodyPr/>
        <a:lstStyle/>
        <a:p>
          <a:endParaRPr lang="en-US"/>
        </a:p>
      </dgm:t>
    </dgm:pt>
    <dgm:pt modelId="{0ED5B933-9A82-4904-81B1-1139A36B48EF}" type="sibTrans" cxnId="{8F23144A-7327-4DE3-B99F-75149C56C051}">
      <dgm:prSet/>
      <dgm:spPr/>
      <dgm:t>
        <a:bodyPr/>
        <a:lstStyle/>
        <a:p>
          <a:endParaRPr lang="en-US"/>
        </a:p>
      </dgm:t>
    </dgm:pt>
    <dgm:pt modelId="{1059939F-4508-4069-A2B9-027882F20454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US"/>
            <a:t>Firebase</a:t>
          </a:r>
        </a:p>
      </dgm:t>
    </dgm:pt>
    <dgm:pt modelId="{CF1B9DC5-0690-44D0-9C1B-64FF9504C80B}" type="parTrans" cxnId="{F538A2E9-4A8B-48FC-8738-3CA2916FE36F}">
      <dgm:prSet/>
      <dgm:spPr/>
      <dgm:t>
        <a:bodyPr/>
        <a:lstStyle/>
        <a:p>
          <a:endParaRPr lang="en-US"/>
        </a:p>
      </dgm:t>
    </dgm:pt>
    <dgm:pt modelId="{1256976C-B493-4E96-B006-57719742592A}" type="sibTrans" cxnId="{F538A2E9-4A8B-48FC-8738-3CA2916FE36F}">
      <dgm:prSet/>
      <dgm:spPr/>
      <dgm:t>
        <a:bodyPr/>
        <a:lstStyle/>
        <a:p>
          <a:endParaRPr lang="en-US"/>
        </a:p>
      </dgm:t>
    </dgm:pt>
    <dgm:pt modelId="{12005CB0-FAA1-46EA-A324-2CF4DFB96890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US"/>
            <a:t>TensorFlow</a:t>
          </a:r>
        </a:p>
      </dgm:t>
    </dgm:pt>
    <dgm:pt modelId="{9D40BBA3-26D9-45A9-AACF-1AD70B283E06}" type="parTrans" cxnId="{F7EB0C11-4E9F-466B-AC3F-BBB6A096DF87}">
      <dgm:prSet/>
      <dgm:spPr/>
      <dgm:t>
        <a:bodyPr/>
        <a:lstStyle/>
        <a:p>
          <a:endParaRPr lang="en-US"/>
        </a:p>
      </dgm:t>
    </dgm:pt>
    <dgm:pt modelId="{21E760D7-308D-41A9-8E54-CD68811868B3}" type="sibTrans" cxnId="{F7EB0C11-4E9F-466B-AC3F-BBB6A096DF87}">
      <dgm:prSet/>
      <dgm:spPr/>
      <dgm:t>
        <a:bodyPr/>
        <a:lstStyle/>
        <a:p>
          <a:endParaRPr lang="en-US"/>
        </a:p>
      </dgm:t>
    </dgm:pt>
    <dgm:pt modelId="{7F9569E4-3B88-42AB-A5A5-B171A2A11B68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US"/>
            <a:t>Jupyter Notebook</a:t>
          </a:r>
        </a:p>
      </dgm:t>
    </dgm:pt>
    <dgm:pt modelId="{09A127B9-F8BF-448A-A54A-03D5D9692753}" type="parTrans" cxnId="{55CC4BAB-5A81-4496-B694-23C47839B0C1}">
      <dgm:prSet/>
      <dgm:spPr/>
      <dgm:t>
        <a:bodyPr/>
        <a:lstStyle/>
        <a:p>
          <a:endParaRPr lang="en-US"/>
        </a:p>
      </dgm:t>
    </dgm:pt>
    <dgm:pt modelId="{8EF48911-BD23-40A8-B333-13AC2DD23443}" type="sibTrans" cxnId="{55CC4BAB-5A81-4496-B694-23C47839B0C1}">
      <dgm:prSet/>
      <dgm:spPr/>
      <dgm:t>
        <a:bodyPr/>
        <a:lstStyle/>
        <a:p>
          <a:endParaRPr lang="en-US"/>
        </a:p>
      </dgm:t>
    </dgm:pt>
    <dgm:pt modelId="{2C3AA437-D4B2-42DE-8DEE-4D8E0848C055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US"/>
            <a:t>Thresholding</a:t>
          </a:r>
        </a:p>
      </dgm:t>
    </dgm:pt>
    <dgm:pt modelId="{C10D7A30-6B45-41BE-8F2C-914826F140F4}" type="parTrans" cxnId="{23C5DCC0-EBD9-4811-830B-7D78CFB8FB5D}">
      <dgm:prSet/>
      <dgm:spPr/>
      <dgm:t>
        <a:bodyPr/>
        <a:lstStyle/>
        <a:p>
          <a:endParaRPr lang="en-US"/>
        </a:p>
      </dgm:t>
    </dgm:pt>
    <dgm:pt modelId="{F4F9E8C5-4BA2-4693-BBA0-4EC2E5E377AF}" type="sibTrans" cxnId="{23C5DCC0-EBD9-4811-830B-7D78CFB8FB5D}">
      <dgm:prSet/>
      <dgm:spPr/>
      <dgm:t>
        <a:bodyPr/>
        <a:lstStyle/>
        <a:p>
          <a:endParaRPr lang="en-US"/>
        </a:p>
      </dgm:t>
    </dgm:pt>
    <dgm:pt modelId="{369A65B9-B80F-4E9B-B19C-968091BA2380}" type="pres">
      <dgm:prSet presAssocID="{081D2F40-3B5C-4F0C-85C3-51401FF2FDCE}" presName="linear" presStyleCnt="0">
        <dgm:presLayoutVars>
          <dgm:animLvl val="lvl"/>
          <dgm:resizeHandles val="exact"/>
        </dgm:presLayoutVars>
      </dgm:prSet>
      <dgm:spPr/>
    </dgm:pt>
    <dgm:pt modelId="{40B2EE4C-3A59-4CD8-84DA-166CFAF85E9B}" type="pres">
      <dgm:prSet presAssocID="{C16A422B-B1D4-40A0-B1C2-0317A598BA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A5A716E-F3C1-4071-AEF1-8377EBDCB427}" type="pres">
      <dgm:prSet presAssocID="{C16A422B-B1D4-40A0-B1C2-0317A598BA0B}" presName="childText" presStyleLbl="revTx" presStyleIdx="0" presStyleCnt="2">
        <dgm:presLayoutVars>
          <dgm:bulletEnabled val="1"/>
        </dgm:presLayoutVars>
      </dgm:prSet>
      <dgm:spPr/>
    </dgm:pt>
    <dgm:pt modelId="{F5B602F7-A795-490D-938D-E8916B044849}" type="pres">
      <dgm:prSet presAssocID="{CDD2E1BF-9817-411A-8EF2-A5C3CBFA9E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EFE22DF-6C06-428A-9183-9D0A55F79FEF}" type="pres">
      <dgm:prSet presAssocID="{CDD2E1BF-9817-411A-8EF2-A5C3CBFA9EC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601C30B-1E79-4F19-855C-7F28D17E46D4}" type="presOf" srcId="{CDD2E1BF-9817-411A-8EF2-A5C3CBFA9EC7}" destId="{F5B602F7-A795-490D-938D-E8916B044849}" srcOrd="0" destOrd="0" presId="urn:microsoft.com/office/officeart/2005/8/layout/vList2"/>
    <dgm:cxn modelId="{F85AA40E-059A-4000-B586-965BD66564B9}" type="presOf" srcId="{AA1A48F3-9AB8-4377-B39C-81E835ACFAA9}" destId="{6A5A716E-F3C1-4071-AEF1-8377EBDCB427}" srcOrd="0" destOrd="0" presId="urn:microsoft.com/office/officeart/2005/8/layout/vList2"/>
    <dgm:cxn modelId="{84BFE410-9AF4-468F-8F76-E34B50B3763A}" srcId="{C16A422B-B1D4-40A0-B1C2-0317A598BA0B}" destId="{789ABA9F-0304-4DDD-8C58-F492D9808CED}" srcOrd="1" destOrd="0" parTransId="{B43B9DE4-3736-4EB6-B110-2FE2E66DA76A}" sibTransId="{CAB72411-8A7B-42CE-A082-0B9A8417AC64}"/>
    <dgm:cxn modelId="{F7EB0C11-4E9F-466B-AC3F-BBB6A096DF87}" srcId="{CDD2E1BF-9817-411A-8EF2-A5C3CBFA9EC7}" destId="{12005CB0-FAA1-46EA-A324-2CF4DFB96890}" srcOrd="4" destOrd="0" parTransId="{9D40BBA3-26D9-45A9-AACF-1AD70B283E06}" sibTransId="{21E760D7-308D-41A9-8E54-CD68811868B3}"/>
    <dgm:cxn modelId="{1B8C0D16-B00F-474B-9518-73FCBC77079E}" type="presOf" srcId="{C16A422B-B1D4-40A0-B1C2-0317A598BA0B}" destId="{40B2EE4C-3A59-4CD8-84DA-166CFAF85E9B}" srcOrd="0" destOrd="0" presId="urn:microsoft.com/office/officeart/2005/8/layout/vList2"/>
    <dgm:cxn modelId="{60231025-5350-489D-948F-6474343F6EA9}" type="presOf" srcId="{081D2F40-3B5C-4F0C-85C3-51401FF2FDCE}" destId="{369A65B9-B80F-4E9B-B19C-968091BA2380}" srcOrd="0" destOrd="0" presId="urn:microsoft.com/office/officeart/2005/8/layout/vList2"/>
    <dgm:cxn modelId="{6DB27E27-00A2-4DD7-91F2-5F3854555B0F}" srcId="{C16A422B-B1D4-40A0-B1C2-0317A598BA0B}" destId="{AA1A48F3-9AB8-4377-B39C-81E835ACFAA9}" srcOrd="0" destOrd="0" parTransId="{F0F1EBB9-71C2-42B8-B0A9-096C4C0D0CAD}" sibTransId="{FCB036BE-404C-4C8A-8434-46483F17140C}"/>
    <dgm:cxn modelId="{2A8AFD2A-0DA8-4E8D-BB17-1D36A97C0D3B}" srcId="{081D2F40-3B5C-4F0C-85C3-51401FF2FDCE}" destId="{C16A422B-B1D4-40A0-B1C2-0317A598BA0B}" srcOrd="0" destOrd="0" parTransId="{16E352CD-F435-429D-AAEF-C272CBF8D05D}" sibTransId="{A4C0B56E-E767-43A3-9600-03252BA5F4E5}"/>
    <dgm:cxn modelId="{88768931-AF9F-478F-BF33-2F2530A4874F}" type="presOf" srcId="{2C3AA437-D4B2-42DE-8DEE-4D8E0848C055}" destId="{6A5A716E-F3C1-4071-AEF1-8377EBDCB427}" srcOrd="0" destOrd="3" presId="urn:microsoft.com/office/officeart/2005/8/layout/vList2"/>
    <dgm:cxn modelId="{3AA85E3D-5CED-4CF3-804C-9FEEDA50E50C}" type="presOf" srcId="{0A5F3EE0-0688-45C2-B63D-2B4B1DC03E02}" destId="{BEFE22DF-6C06-428A-9183-9D0A55F79FEF}" srcOrd="0" destOrd="1" presId="urn:microsoft.com/office/officeart/2005/8/layout/vList2"/>
    <dgm:cxn modelId="{5497A069-E589-43FB-8F5E-A18A91B21894}" srcId="{081D2F40-3B5C-4F0C-85C3-51401FF2FDCE}" destId="{CDD2E1BF-9817-411A-8EF2-A5C3CBFA9EC7}" srcOrd="1" destOrd="0" parTransId="{E8E6F3EE-FB88-4926-B68F-28A2B3C97281}" sibTransId="{133B1D44-AF38-4BCE-8DE2-F9FDBA9F48D3}"/>
    <dgm:cxn modelId="{8F23144A-7327-4DE3-B99F-75149C56C051}" srcId="{CDD2E1BF-9817-411A-8EF2-A5C3CBFA9EC7}" destId="{94160612-0FD7-4D5B-8977-596FE89B162D}" srcOrd="2" destOrd="0" parTransId="{0C11431E-9734-4CFC-94E6-3AB897B7A8A8}" sibTransId="{0ED5B933-9A82-4904-81B1-1139A36B48EF}"/>
    <dgm:cxn modelId="{5A90D26A-7C09-4AC0-8195-6955262F3A1F}" type="presOf" srcId="{94160612-0FD7-4D5B-8977-596FE89B162D}" destId="{BEFE22DF-6C06-428A-9183-9D0A55F79FEF}" srcOrd="0" destOrd="2" presId="urn:microsoft.com/office/officeart/2005/8/layout/vList2"/>
    <dgm:cxn modelId="{298A9D6E-1D9D-45CB-97BE-6BEBCAB7EBA2}" type="presOf" srcId="{12005CB0-FAA1-46EA-A324-2CF4DFB96890}" destId="{BEFE22DF-6C06-428A-9183-9D0A55F79FEF}" srcOrd="0" destOrd="4" presId="urn:microsoft.com/office/officeart/2005/8/layout/vList2"/>
    <dgm:cxn modelId="{4ADD1177-201A-42EB-BA96-8AB37F00001F}" srcId="{CDD2E1BF-9817-411A-8EF2-A5C3CBFA9EC7}" destId="{0A5F3EE0-0688-45C2-B63D-2B4B1DC03E02}" srcOrd="1" destOrd="0" parTransId="{7680F5F6-EA43-42F2-894B-4701982DA79C}" sibTransId="{4B278EB4-0620-41CD-8B1A-A4CFDDBCB971}"/>
    <dgm:cxn modelId="{55CC4BAB-5A81-4496-B694-23C47839B0C1}" srcId="{CDD2E1BF-9817-411A-8EF2-A5C3CBFA9EC7}" destId="{7F9569E4-3B88-42AB-A5A5-B171A2A11B68}" srcOrd="5" destOrd="0" parTransId="{09A127B9-F8BF-448A-A54A-03D5D9692753}" sibTransId="{8EF48911-BD23-40A8-B333-13AC2DD23443}"/>
    <dgm:cxn modelId="{E3BE71BB-0701-47D7-8243-6260CE159138}" type="presOf" srcId="{659D758C-F210-48E7-B405-5ABD2908CA28}" destId="{BEFE22DF-6C06-428A-9183-9D0A55F79FEF}" srcOrd="0" destOrd="0" presId="urn:microsoft.com/office/officeart/2005/8/layout/vList2"/>
    <dgm:cxn modelId="{E8EC08BD-C690-4483-AEB3-7A816C65AA64}" type="presOf" srcId="{789ABA9F-0304-4DDD-8C58-F492D9808CED}" destId="{6A5A716E-F3C1-4071-AEF1-8377EBDCB427}" srcOrd="0" destOrd="1" presId="urn:microsoft.com/office/officeart/2005/8/layout/vList2"/>
    <dgm:cxn modelId="{23C5DCC0-EBD9-4811-830B-7D78CFB8FB5D}" srcId="{C16A422B-B1D4-40A0-B1C2-0317A598BA0B}" destId="{2C3AA437-D4B2-42DE-8DEE-4D8E0848C055}" srcOrd="3" destOrd="0" parTransId="{C10D7A30-6B45-41BE-8F2C-914826F140F4}" sibTransId="{F4F9E8C5-4BA2-4693-BBA0-4EC2E5E377AF}"/>
    <dgm:cxn modelId="{4F1FB5C1-2DF8-4BA5-A61B-4326A5152570}" type="presOf" srcId="{7F9569E4-3B88-42AB-A5A5-B171A2A11B68}" destId="{BEFE22DF-6C06-428A-9183-9D0A55F79FEF}" srcOrd="0" destOrd="5" presId="urn:microsoft.com/office/officeart/2005/8/layout/vList2"/>
    <dgm:cxn modelId="{5587FDC2-2F3E-4D74-9025-C17A78B9346B}" type="presOf" srcId="{80EE2945-C833-4BDA-BF3E-9FF38A43CE30}" destId="{6A5A716E-F3C1-4071-AEF1-8377EBDCB427}" srcOrd="0" destOrd="2" presId="urn:microsoft.com/office/officeart/2005/8/layout/vList2"/>
    <dgm:cxn modelId="{E1C785DA-D6C4-49E6-87BE-91142D68CD57}" type="presOf" srcId="{1059939F-4508-4069-A2B9-027882F20454}" destId="{BEFE22DF-6C06-428A-9183-9D0A55F79FEF}" srcOrd="0" destOrd="3" presId="urn:microsoft.com/office/officeart/2005/8/layout/vList2"/>
    <dgm:cxn modelId="{5C9DF3E5-23EA-40E8-9F01-3984C565B9B3}" srcId="{CDD2E1BF-9817-411A-8EF2-A5C3CBFA9EC7}" destId="{659D758C-F210-48E7-B405-5ABD2908CA28}" srcOrd="0" destOrd="0" parTransId="{D9B96902-75EA-44EF-B2A9-6AE2705C727E}" sibTransId="{5E08CE66-EAAD-4BBF-8E1B-01BB12DBCEDF}"/>
    <dgm:cxn modelId="{F538A2E9-4A8B-48FC-8738-3CA2916FE36F}" srcId="{CDD2E1BF-9817-411A-8EF2-A5C3CBFA9EC7}" destId="{1059939F-4508-4069-A2B9-027882F20454}" srcOrd="3" destOrd="0" parTransId="{CF1B9DC5-0690-44D0-9C1B-64FF9504C80B}" sibTransId="{1256976C-B493-4E96-B006-57719742592A}"/>
    <dgm:cxn modelId="{00B25AF9-4D4F-47F7-AADB-D2099953E336}" srcId="{C16A422B-B1D4-40A0-B1C2-0317A598BA0B}" destId="{80EE2945-C833-4BDA-BF3E-9FF38A43CE30}" srcOrd="2" destOrd="0" parTransId="{49233AF3-3AF2-4931-8B2F-68B5E5E0C55F}" sibTransId="{1DA7CC4E-A114-456A-A567-2C9829171D70}"/>
    <dgm:cxn modelId="{F6D8C000-54BC-4F02-8F8F-FD0E91742EA9}" type="presParOf" srcId="{369A65B9-B80F-4E9B-B19C-968091BA2380}" destId="{40B2EE4C-3A59-4CD8-84DA-166CFAF85E9B}" srcOrd="0" destOrd="0" presId="urn:microsoft.com/office/officeart/2005/8/layout/vList2"/>
    <dgm:cxn modelId="{BA825F1B-F2D0-4813-AE3A-79FE5D28F3EA}" type="presParOf" srcId="{369A65B9-B80F-4E9B-B19C-968091BA2380}" destId="{6A5A716E-F3C1-4071-AEF1-8377EBDCB427}" srcOrd="1" destOrd="0" presId="urn:microsoft.com/office/officeart/2005/8/layout/vList2"/>
    <dgm:cxn modelId="{D000B7D4-7B98-4744-98A7-F11B65C52E7F}" type="presParOf" srcId="{369A65B9-B80F-4E9B-B19C-968091BA2380}" destId="{F5B602F7-A795-490D-938D-E8916B044849}" srcOrd="2" destOrd="0" presId="urn:microsoft.com/office/officeart/2005/8/layout/vList2"/>
    <dgm:cxn modelId="{72E76AA1-98F9-4350-8498-E84C3E814090}" type="presParOf" srcId="{369A65B9-B80F-4E9B-B19C-968091BA2380}" destId="{BEFE22DF-6C06-428A-9183-9D0A55F79F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E0101F-5987-482C-A884-A319263DB3B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CCBD6-1A3D-48F5-A03D-590931E54040}">
      <dgm:prSet phldrT="[Text]" custT="1"/>
      <dgm:spPr>
        <a:solidFill>
          <a:schemeClr val="accent5">
            <a:lumMod val="75000"/>
          </a:schemeClr>
        </a:solidFill>
        <a:ln>
          <a:solidFill>
            <a:srgbClr val="55A839"/>
          </a:solidFill>
        </a:ln>
      </dgm:spPr>
      <dgm:t>
        <a:bodyPr/>
        <a:lstStyle/>
        <a:p>
          <a:r>
            <a:rPr lang="en-US" sz="1800"/>
            <a:t>Initiation</a:t>
          </a:r>
        </a:p>
      </dgm:t>
    </dgm:pt>
    <dgm:pt modelId="{A3E93569-3EF1-4802-A9D6-0B1294FA7D7D}" type="parTrans" cxnId="{EA18D5BC-A30A-4013-BCEA-A48A330462C8}">
      <dgm:prSet/>
      <dgm:spPr/>
      <dgm:t>
        <a:bodyPr/>
        <a:lstStyle/>
        <a:p>
          <a:endParaRPr lang="en-US" sz="1400"/>
        </a:p>
      </dgm:t>
    </dgm:pt>
    <dgm:pt modelId="{6A8F031C-91AB-41BF-8043-AF085EE0DF28}" type="sibTrans" cxnId="{EA18D5BC-A30A-4013-BCEA-A48A330462C8}">
      <dgm:prSet/>
      <dgm:spPr/>
      <dgm:t>
        <a:bodyPr/>
        <a:lstStyle/>
        <a:p>
          <a:endParaRPr lang="en-US" sz="1400"/>
        </a:p>
      </dgm:t>
    </dgm:pt>
    <dgm:pt modelId="{7677053E-DB2E-4F6B-A3CE-1A172F13087D}">
      <dgm:prSet phldrT="[Text]" custT="1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400"/>
            <a:t>Project charter submission</a:t>
          </a:r>
        </a:p>
      </dgm:t>
    </dgm:pt>
    <dgm:pt modelId="{4A9B6E11-D543-45D6-A580-C99EE8448E52}" type="parTrans" cxnId="{0F7F8F8E-BB14-4EC1-BF69-CA1B8B4E751B}">
      <dgm:prSet/>
      <dgm:spPr/>
      <dgm:t>
        <a:bodyPr/>
        <a:lstStyle/>
        <a:p>
          <a:endParaRPr lang="en-US" sz="1400"/>
        </a:p>
      </dgm:t>
    </dgm:pt>
    <dgm:pt modelId="{500177C3-CF0A-40D1-B81F-ED19E2CEE3D6}" type="sibTrans" cxnId="{0F7F8F8E-BB14-4EC1-BF69-CA1B8B4E751B}">
      <dgm:prSet/>
      <dgm:spPr/>
      <dgm:t>
        <a:bodyPr/>
        <a:lstStyle/>
        <a:p>
          <a:endParaRPr lang="en-US" sz="1400"/>
        </a:p>
      </dgm:t>
    </dgm:pt>
    <dgm:pt modelId="{E80B22EE-939A-4250-A514-BBC8CD7F7134}">
      <dgm:prSet phldrT="[Text]" custT="1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400"/>
            <a:t>Create a project proposal</a:t>
          </a:r>
        </a:p>
      </dgm:t>
    </dgm:pt>
    <dgm:pt modelId="{C0D4A66A-396D-400F-8F12-B3A680134233}" type="parTrans" cxnId="{BC509782-8207-4EA3-86CE-C4C833CAD3BE}">
      <dgm:prSet/>
      <dgm:spPr/>
      <dgm:t>
        <a:bodyPr/>
        <a:lstStyle/>
        <a:p>
          <a:endParaRPr lang="en-US" sz="1400"/>
        </a:p>
      </dgm:t>
    </dgm:pt>
    <dgm:pt modelId="{059D5050-B4B8-434D-8684-61B798EC7844}" type="sibTrans" cxnId="{BC509782-8207-4EA3-86CE-C4C833CAD3BE}">
      <dgm:prSet/>
      <dgm:spPr/>
      <dgm:t>
        <a:bodyPr/>
        <a:lstStyle/>
        <a:p>
          <a:endParaRPr lang="en-US" sz="1400"/>
        </a:p>
      </dgm:t>
    </dgm:pt>
    <dgm:pt modelId="{86278612-6D03-4D1C-B4DC-BEE79F379598}">
      <dgm:prSet phldrT="[Text]" custT="1"/>
      <dgm:spPr>
        <a:solidFill>
          <a:schemeClr val="accent5">
            <a:lumMod val="75000"/>
          </a:schemeClr>
        </a:solidFill>
        <a:ln>
          <a:solidFill>
            <a:srgbClr val="55A839"/>
          </a:solidFill>
        </a:ln>
      </dgm:spPr>
      <dgm:t>
        <a:bodyPr/>
        <a:lstStyle/>
        <a:p>
          <a:r>
            <a:rPr lang="en-US" sz="1800"/>
            <a:t>Planning</a:t>
          </a:r>
        </a:p>
      </dgm:t>
    </dgm:pt>
    <dgm:pt modelId="{F6A6DD77-0B3A-4647-8C9F-62FD62325BCA}" type="parTrans" cxnId="{3A64C0D3-9D42-4D87-AA1F-B30AFA581FD8}">
      <dgm:prSet/>
      <dgm:spPr/>
      <dgm:t>
        <a:bodyPr/>
        <a:lstStyle/>
        <a:p>
          <a:endParaRPr lang="en-US" sz="1400"/>
        </a:p>
      </dgm:t>
    </dgm:pt>
    <dgm:pt modelId="{E0225A51-7E8F-434C-932A-D859E20217BA}" type="sibTrans" cxnId="{3A64C0D3-9D42-4D87-AA1F-B30AFA581FD8}">
      <dgm:prSet/>
      <dgm:spPr/>
      <dgm:t>
        <a:bodyPr/>
        <a:lstStyle/>
        <a:p>
          <a:endParaRPr lang="en-US" sz="1400"/>
        </a:p>
      </dgm:t>
    </dgm:pt>
    <dgm:pt modelId="{3A105B7C-0DB7-4EE6-8703-69E6045C8D7A}">
      <dgm:prSet phldrT="[Text]" custT="1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400"/>
            <a:t>Requirement analysis</a:t>
          </a:r>
        </a:p>
      </dgm:t>
    </dgm:pt>
    <dgm:pt modelId="{4F85377E-0971-4D52-B279-CB9BC627E366}" type="parTrans" cxnId="{F14F5396-C7CC-42DF-8316-3BDEC7D5DB40}">
      <dgm:prSet/>
      <dgm:spPr/>
      <dgm:t>
        <a:bodyPr/>
        <a:lstStyle/>
        <a:p>
          <a:endParaRPr lang="en-US" sz="1400"/>
        </a:p>
      </dgm:t>
    </dgm:pt>
    <dgm:pt modelId="{25FDC47B-F04C-498F-8054-80A9031200D5}" type="sibTrans" cxnId="{F14F5396-C7CC-42DF-8316-3BDEC7D5DB40}">
      <dgm:prSet/>
      <dgm:spPr/>
      <dgm:t>
        <a:bodyPr/>
        <a:lstStyle/>
        <a:p>
          <a:endParaRPr lang="en-US" sz="1400"/>
        </a:p>
      </dgm:t>
    </dgm:pt>
    <dgm:pt modelId="{FCBAD936-5D80-4D80-A57F-4E2E49B9D0BB}">
      <dgm:prSet phldrT="[Text]" custT="1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400"/>
            <a:t>Feasibility study</a:t>
          </a:r>
        </a:p>
      </dgm:t>
    </dgm:pt>
    <dgm:pt modelId="{CE3B3B01-FE60-46CF-B978-649205A2CC26}" type="parTrans" cxnId="{F1C5F3BB-2760-427C-8815-C438D4400A38}">
      <dgm:prSet/>
      <dgm:spPr/>
      <dgm:t>
        <a:bodyPr/>
        <a:lstStyle/>
        <a:p>
          <a:endParaRPr lang="en-US" sz="1400"/>
        </a:p>
      </dgm:t>
    </dgm:pt>
    <dgm:pt modelId="{7A415F32-7A3B-4FCF-A5C8-E6B15AFC0220}" type="sibTrans" cxnId="{F1C5F3BB-2760-427C-8815-C438D4400A38}">
      <dgm:prSet/>
      <dgm:spPr/>
      <dgm:t>
        <a:bodyPr/>
        <a:lstStyle/>
        <a:p>
          <a:endParaRPr lang="en-US" sz="1400"/>
        </a:p>
      </dgm:t>
    </dgm:pt>
    <dgm:pt modelId="{51D20DAB-0AE6-4648-8B94-176252AFAE58}">
      <dgm:prSet phldrT="[Text]" custT="1"/>
      <dgm:spPr>
        <a:solidFill>
          <a:srgbClr val="CC6600"/>
        </a:solidFill>
        <a:ln>
          <a:solidFill>
            <a:srgbClr val="CC6600"/>
          </a:solidFill>
        </a:ln>
      </dgm:spPr>
      <dgm:t>
        <a:bodyPr/>
        <a:lstStyle/>
        <a:p>
          <a:r>
            <a:rPr lang="en-US" sz="1800"/>
            <a:t>Design</a:t>
          </a:r>
        </a:p>
      </dgm:t>
    </dgm:pt>
    <dgm:pt modelId="{AB3E543F-B813-47AC-992B-AC6AEAD6D8B7}" type="parTrans" cxnId="{DD4F14D9-C86D-45E4-8335-D12930561104}">
      <dgm:prSet/>
      <dgm:spPr/>
      <dgm:t>
        <a:bodyPr/>
        <a:lstStyle/>
        <a:p>
          <a:endParaRPr lang="en-US" sz="1400"/>
        </a:p>
      </dgm:t>
    </dgm:pt>
    <dgm:pt modelId="{375225AD-896A-4702-B63B-23FFD111C65D}" type="sibTrans" cxnId="{DD4F14D9-C86D-45E4-8335-D12930561104}">
      <dgm:prSet/>
      <dgm:spPr/>
      <dgm:t>
        <a:bodyPr/>
        <a:lstStyle/>
        <a:p>
          <a:endParaRPr lang="en-US" sz="1400"/>
        </a:p>
      </dgm:t>
    </dgm:pt>
    <dgm:pt modelId="{11A9FD52-717B-4137-9EE0-9A7D51FC44E7}">
      <dgm:prSet phldrT="[Text]" custT="1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 sz="1400"/>
            <a:t>Create use-case diagram</a:t>
          </a:r>
        </a:p>
      </dgm:t>
    </dgm:pt>
    <dgm:pt modelId="{F7D52BB6-4C32-4148-BC30-A016A7B34A2A}" type="parTrans" cxnId="{CFEFF12F-F94F-4A7D-82B1-7EF3AEEAC2CF}">
      <dgm:prSet/>
      <dgm:spPr/>
      <dgm:t>
        <a:bodyPr/>
        <a:lstStyle/>
        <a:p>
          <a:endParaRPr lang="en-US" sz="1400"/>
        </a:p>
      </dgm:t>
    </dgm:pt>
    <dgm:pt modelId="{FE674A4D-620C-47A7-ADEE-67148817AE76}" type="sibTrans" cxnId="{CFEFF12F-F94F-4A7D-82B1-7EF3AEEAC2CF}">
      <dgm:prSet/>
      <dgm:spPr/>
      <dgm:t>
        <a:bodyPr/>
        <a:lstStyle/>
        <a:p>
          <a:endParaRPr lang="en-US" sz="1400"/>
        </a:p>
      </dgm:t>
    </dgm:pt>
    <dgm:pt modelId="{DF15F390-51AF-4487-B7FA-01D646012E42}">
      <dgm:prSet phldrT="[Text]" custT="1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 sz="1400"/>
            <a:t>Create ER diagram</a:t>
          </a:r>
        </a:p>
      </dgm:t>
    </dgm:pt>
    <dgm:pt modelId="{CA525F2C-8A38-4AAE-90CE-CFCE8B7DA58D}" type="parTrans" cxnId="{A653E664-9041-4C74-824C-7D7324704381}">
      <dgm:prSet/>
      <dgm:spPr/>
      <dgm:t>
        <a:bodyPr/>
        <a:lstStyle/>
        <a:p>
          <a:endParaRPr lang="en-US" sz="1400"/>
        </a:p>
      </dgm:t>
    </dgm:pt>
    <dgm:pt modelId="{B99830F1-A470-45C4-8F92-66EA7A5C4BBB}" type="sibTrans" cxnId="{A653E664-9041-4C74-824C-7D7324704381}">
      <dgm:prSet/>
      <dgm:spPr/>
      <dgm:t>
        <a:bodyPr/>
        <a:lstStyle/>
        <a:p>
          <a:endParaRPr lang="en-US" sz="1400"/>
        </a:p>
      </dgm:t>
    </dgm:pt>
    <dgm:pt modelId="{748C768E-BD30-47CD-BB85-17520E395B17}">
      <dgm:prSet phldrT="[Text]" custT="1"/>
      <dgm:spPr>
        <a:solidFill>
          <a:srgbClr val="FF5050"/>
        </a:solidFill>
        <a:ln>
          <a:solidFill>
            <a:srgbClr val="FF5050"/>
          </a:solidFill>
        </a:ln>
      </dgm:spPr>
      <dgm:t>
        <a:bodyPr/>
        <a:lstStyle/>
        <a:p>
          <a:r>
            <a:rPr lang="en-US" sz="1800"/>
            <a:t>Implementation</a:t>
          </a:r>
        </a:p>
      </dgm:t>
    </dgm:pt>
    <dgm:pt modelId="{F6EFD896-34ED-4DFF-A367-54E1F617A2A9}" type="parTrans" cxnId="{BAEF8F50-0AB3-42C6-BEE0-7933B6992CCF}">
      <dgm:prSet/>
      <dgm:spPr/>
      <dgm:t>
        <a:bodyPr/>
        <a:lstStyle/>
        <a:p>
          <a:endParaRPr lang="en-US" sz="1400"/>
        </a:p>
      </dgm:t>
    </dgm:pt>
    <dgm:pt modelId="{F2F097B1-A4CD-40FC-8FF3-75C133247AB9}" type="sibTrans" cxnId="{BAEF8F50-0AB3-42C6-BEE0-7933B6992CCF}">
      <dgm:prSet/>
      <dgm:spPr/>
      <dgm:t>
        <a:bodyPr/>
        <a:lstStyle/>
        <a:p>
          <a:endParaRPr lang="en-US" sz="1400"/>
        </a:p>
      </dgm:t>
    </dgm:pt>
    <dgm:pt modelId="{776FD2AE-87BA-40FE-B495-95224ED6332F}">
      <dgm:prSet phldrT="[Text]" custT="1"/>
      <dgm:spPr>
        <a:solidFill>
          <a:srgbClr val="FF5050"/>
        </a:solidFill>
        <a:ln>
          <a:solidFill>
            <a:srgbClr val="FF5050"/>
          </a:solidFill>
        </a:ln>
      </dgm:spPr>
      <dgm:t>
        <a:bodyPr/>
        <a:lstStyle/>
        <a:p>
          <a:r>
            <a:rPr lang="en-US" sz="1800"/>
            <a:t>Closeout</a:t>
          </a:r>
        </a:p>
      </dgm:t>
    </dgm:pt>
    <dgm:pt modelId="{91A40546-B8A6-486E-B1E7-E4BB3246A744}" type="parTrans" cxnId="{F180523F-77B7-41A8-BDB3-831155F9ED9D}">
      <dgm:prSet/>
      <dgm:spPr/>
      <dgm:t>
        <a:bodyPr/>
        <a:lstStyle/>
        <a:p>
          <a:endParaRPr lang="en-US" sz="1400"/>
        </a:p>
      </dgm:t>
    </dgm:pt>
    <dgm:pt modelId="{C15167C4-AB81-4D82-8B48-BDE3C5BA4BA7}" type="sibTrans" cxnId="{F180523F-77B7-41A8-BDB3-831155F9ED9D}">
      <dgm:prSet/>
      <dgm:spPr/>
      <dgm:t>
        <a:bodyPr/>
        <a:lstStyle/>
        <a:p>
          <a:endParaRPr lang="en-US" sz="1400"/>
        </a:p>
      </dgm:t>
    </dgm:pt>
    <dgm:pt modelId="{F651FC8D-DC77-492B-A3C6-F838CA8A7574}">
      <dgm:prSet phldrT="[Text]" custT="1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1400"/>
            <a:t>Gathering the relevant datasets</a:t>
          </a:r>
        </a:p>
      </dgm:t>
    </dgm:pt>
    <dgm:pt modelId="{DFAAFBA0-A1CE-4D8A-9E67-8262D171ABD6}" type="parTrans" cxnId="{859A8773-56B6-4382-ACF7-3ED01FE205DE}">
      <dgm:prSet/>
      <dgm:spPr/>
      <dgm:t>
        <a:bodyPr/>
        <a:lstStyle/>
        <a:p>
          <a:endParaRPr lang="en-US" sz="1400"/>
        </a:p>
      </dgm:t>
    </dgm:pt>
    <dgm:pt modelId="{2F56659C-545A-44EB-999E-5AC7419DFFD0}" type="sibTrans" cxnId="{859A8773-56B6-4382-ACF7-3ED01FE205DE}">
      <dgm:prSet/>
      <dgm:spPr/>
      <dgm:t>
        <a:bodyPr/>
        <a:lstStyle/>
        <a:p>
          <a:endParaRPr lang="en-US" sz="1400"/>
        </a:p>
      </dgm:t>
    </dgm:pt>
    <dgm:pt modelId="{D2779AE5-FD3E-4D4F-82AD-FF097186D26E}">
      <dgm:prSet phldrT="[Text]" custT="1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 sz="1400"/>
            <a:t>Create sequence diagram</a:t>
          </a:r>
        </a:p>
      </dgm:t>
    </dgm:pt>
    <dgm:pt modelId="{728BC78D-080F-42D8-9D86-21C11A2E83F3}" type="parTrans" cxnId="{A6852FF3-4435-401F-9F75-14358E9E38EF}">
      <dgm:prSet/>
      <dgm:spPr/>
      <dgm:t>
        <a:bodyPr/>
        <a:lstStyle/>
        <a:p>
          <a:endParaRPr lang="en-US" sz="1400"/>
        </a:p>
      </dgm:t>
    </dgm:pt>
    <dgm:pt modelId="{FE9E14E4-E92B-48D5-9C16-FEF381F50C9C}" type="sibTrans" cxnId="{A6852FF3-4435-401F-9F75-14358E9E38EF}">
      <dgm:prSet/>
      <dgm:spPr/>
      <dgm:t>
        <a:bodyPr/>
        <a:lstStyle/>
        <a:p>
          <a:endParaRPr lang="en-US" sz="1400"/>
        </a:p>
      </dgm:t>
    </dgm:pt>
    <dgm:pt modelId="{AA71DC60-B7DC-4497-92A5-960800B5AD35}">
      <dgm:prSet phldrT="[Text]" phldr="0" custT="1"/>
      <dgm:spPr>
        <a:solidFill>
          <a:srgbClr val="FF7C80">
            <a:alpha val="89804"/>
          </a:srgbClr>
        </a:solidFill>
      </dgm:spPr>
      <dgm:t>
        <a:bodyPr/>
        <a:lstStyle/>
        <a:p>
          <a:pPr rtl="0"/>
          <a:r>
            <a:rPr lang="en-US" sz="1400">
              <a:latin typeface="Calibri"/>
            </a:rPr>
            <a:t>Identification of chest images.</a:t>
          </a:r>
        </a:p>
      </dgm:t>
    </dgm:pt>
    <dgm:pt modelId="{E8910C5E-C293-4741-9D14-E07F8901170B}" type="parTrans" cxnId="{23A9741E-D691-4E2B-AB65-B013AC0E6138}">
      <dgm:prSet/>
      <dgm:spPr/>
      <dgm:t>
        <a:bodyPr/>
        <a:lstStyle/>
        <a:p>
          <a:endParaRPr lang="en-US" sz="1400"/>
        </a:p>
      </dgm:t>
    </dgm:pt>
    <dgm:pt modelId="{5BF8C4D8-8E8D-4C25-A0C2-186E1876D5A7}" type="sibTrans" cxnId="{23A9741E-D691-4E2B-AB65-B013AC0E6138}">
      <dgm:prSet/>
      <dgm:spPr/>
      <dgm:t>
        <a:bodyPr/>
        <a:lstStyle/>
        <a:p>
          <a:endParaRPr lang="en-US" sz="1400"/>
        </a:p>
      </dgm:t>
    </dgm:pt>
    <dgm:pt modelId="{A97FBE6F-5FC7-435E-9A1D-55B02AF34116}">
      <dgm:prSet custT="1"/>
      <dgm:spPr>
        <a:solidFill>
          <a:srgbClr val="FF7C80">
            <a:alpha val="89804"/>
          </a:srgbClr>
        </a:solidFill>
      </dgm:spPr>
      <dgm:t>
        <a:bodyPr/>
        <a:lstStyle/>
        <a:p>
          <a:r>
            <a:rPr lang="en-US" sz="1400"/>
            <a:t>Implement database</a:t>
          </a:r>
        </a:p>
      </dgm:t>
    </dgm:pt>
    <dgm:pt modelId="{394D3403-23F4-44B5-A42E-CE9950FCBE31}" type="parTrans" cxnId="{D35C874E-1E15-4F0C-8031-38FB74A2F9EA}">
      <dgm:prSet/>
      <dgm:spPr/>
      <dgm:t>
        <a:bodyPr/>
        <a:lstStyle/>
        <a:p>
          <a:endParaRPr lang="en-US" sz="1400"/>
        </a:p>
      </dgm:t>
    </dgm:pt>
    <dgm:pt modelId="{46E2DEE5-9F22-4E7D-89CC-BD6D853D2EE1}" type="sibTrans" cxnId="{D35C874E-1E15-4F0C-8031-38FB74A2F9EA}">
      <dgm:prSet/>
      <dgm:spPr/>
      <dgm:t>
        <a:bodyPr/>
        <a:lstStyle/>
        <a:p>
          <a:endParaRPr lang="en-US" sz="1400"/>
        </a:p>
      </dgm:t>
    </dgm:pt>
    <dgm:pt modelId="{82161803-6BB0-4269-AB69-DAB8F27B7600}">
      <dgm:prSet custT="1"/>
      <dgm:spPr>
        <a:solidFill>
          <a:srgbClr val="FF7C80">
            <a:alpha val="89804"/>
          </a:srgbClr>
        </a:solidFill>
      </dgm:spPr>
      <dgm:t>
        <a:bodyPr/>
        <a:lstStyle/>
        <a:p>
          <a:r>
            <a:rPr lang="en-US" sz="1400"/>
            <a:t>Implement mobile application</a:t>
          </a:r>
        </a:p>
      </dgm:t>
    </dgm:pt>
    <dgm:pt modelId="{3D026C9F-5A00-490E-97D5-F9EEDBC316CE}" type="parTrans" cxnId="{2C81DE39-A941-49BE-A3ED-604D5D441897}">
      <dgm:prSet/>
      <dgm:spPr/>
      <dgm:t>
        <a:bodyPr/>
        <a:lstStyle/>
        <a:p>
          <a:endParaRPr lang="en-US" sz="1400"/>
        </a:p>
      </dgm:t>
    </dgm:pt>
    <dgm:pt modelId="{6D1D11B1-DE04-426F-A648-FD03BC05998F}" type="sibTrans" cxnId="{2C81DE39-A941-49BE-A3ED-604D5D441897}">
      <dgm:prSet/>
      <dgm:spPr/>
      <dgm:t>
        <a:bodyPr/>
        <a:lstStyle/>
        <a:p>
          <a:endParaRPr lang="en-US" sz="1400"/>
        </a:p>
      </dgm:t>
    </dgm:pt>
    <dgm:pt modelId="{55237916-251E-45A3-841D-00618AE04449}">
      <dgm:prSet custT="1"/>
      <dgm:spPr>
        <a:solidFill>
          <a:srgbClr val="FF7C80">
            <a:alpha val="89804"/>
          </a:srgbClr>
        </a:solidFill>
      </dgm:spPr>
      <dgm:t>
        <a:bodyPr/>
        <a:lstStyle/>
        <a:p>
          <a:r>
            <a:rPr lang="en-US" sz="1400"/>
            <a:t>Implement web site</a:t>
          </a:r>
        </a:p>
      </dgm:t>
    </dgm:pt>
    <dgm:pt modelId="{005B297D-F19A-4D26-B5D8-0E6D3B550BB4}" type="parTrans" cxnId="{85BA6551-33C9-4FB2-A95B-8284B6FE15E8}">
      <dgm:prSet/>
      <dgm:spPr/>
      <dgm:t>
        <a:bodyPr/>
        <a:lstStyle/>
        <a:p>
          <a:endParaRPr lang="en-US" sz="1400"/>
        </a:p>
      </dgm:t>
    </dgm:pt>
    <dgm:pt modelId="{AAB796E7-32D7-4442-84AB-1992E2B1D84E}" type="sibTrans" cxnId="{85BA6551-33C9-4FB2-A95B-8284B6FE15E8}">
      <dgm:prSet/>
      <dgm:spPr/>
      <dgm:t>
        <a:bodyPr/>
        <a:lstStyle/>
        <a:p>
          <a:endParaRPr lang="en-US" sz="1400"/>
        </a:p>
      </dgm:t>
    </dgm:pt>
    <dgm:pt modelId="{4DF8E58F-05A3-44F2-9B73-8B50A50616AD}">
      <dgm:prSet custT="1"/>
      <dgm:spPr>
        <a:solidFill>
          <a:srgbClr val="FF7C80">
            <a:alpha val="90000"/>
          </a:srgbClr>
        </a:solidFill>
      </dgm:spPr>
      <dgm:t>
        <a:bodyPr/>
        <a:lstStyle/>
        <a:p>
          <a:r>
            <a:rPr lang="en-US" sz="1400"/>
            <a:t>Publish research paper</a:t>
          </a:r>
        </a:p>
      </dgm:t>
    </dgm:pt>
    <dgm:pt modelId="{7454DD6E-2EEB-4D9E-9840-AFF776FF60A0}" type="parTrans" cxnId="{DFE9D3A5-8181-4714-8040-2BE00CC1655A}">
      <dgm:prSet/>
      <dgm:spPr/>
      <dgm:t>
        <a:bodyPr/>
        <a:lstStyle/>
        <a:p>
          <a:endParaRPr lang="en-US" sz="1400"/>
        </a:p>
      </dgm:t>
    </dgm:pt>
    <dgm:pt modelId="{676B958F-A23B-468B-A558-221DC5073AEB}" type="sibTrans" cxnId="{DFE9D3A5-8181-4714-8040-2BE00CC1655A}">
      <dgm:prSet/>
      <dgm:spPr/>
      <dgm:t>
        <a:bodyPr/>
        <a:lstStyle/>
        <a:p>
          <a:endParaRPr lang="en-US" sz="1400"/>
        </a:p>
      </dgm:t>
    </dgm:pt>
    <dgm:pt modelId="{D450181A-46A0-4FC8-82A8-C9A1DB91EF24}">
      <dgm:prSet custT="1"/>
      <dgm:spPr>
        <a:solidFill>
          <a:srgbClr val="FF7C80">
            <a:alpha val="90000"/>
          </a:srgbClr>
        </a:solidFill>
      </dgm:spPr>
      <dgm:t>
        <a:bodyPr/>
        <a:lstStyle/>
        <a:p>
          <a:r>
            <a:rPr lang="en-US" sz="1400"/>
            <a:t>Final presentation</a:t>
          </a:r>
        </a:p>
      </dgm:t>
    </dgm:pt>
    <dgm:pt modelId="{CC3792FA-C867-4A7D-8ED9-F6B87A106BBB}" type="parTrans" cxnId="{9AA2AB5E-183B-443D-9ECF-32A43B699010}">
      <dgm:prSet/>
      <dgm:spPr/>
      <dgm:t>
        <a:bodyPr/>
        <a:lstStyle/>
        <a:p>
          <a:endParaRPr lang="en-US" sz="1400"/>
        </a:p>
      </dgm:t>
    </dgm:pt>
    <dgm:pt modelId="{35E6FBA8-E0DF-44FA-8E5A-849DE2154A46}" type="sibTrans" cxnId="{9AA2AB5E-183B-443D-9ECF-32A43B699010}">
      <dgm:prSet/>
      <dgm:spPr/>
      <dgm:t>
        <a:bodyPr/>
        <a:lstStyle/>
        <a:p>
          <a:endParaRPr lang="en-US" sz="1400"/>
        </a:p>
      </dgm:t>
    </dgm:pt>
    <dgm:pt modelId="{AA366DC7-0253-4A14-9F7D-27670DD6933A}">
      <dgm:prSet custT="1"/>
      <dgm:spPr>
        <a:solidFill>
          <a:srgbClr val="FF7C80">
            <a:alpha val="90000"/>
          </a:srgbClr>
        </a:solidFill>
      </dgm:spPr>
      <dgm:t>
        <a:bodyPr/>
        <a:lstStyle/>
        <a:p>
          <a:r>
            <a:rPr lang="en-US" sz="1400"/>
            <a:t>Host the mobile application</a:t>
          </a:r>
        </a:p>
      </dgm:t>
    </dgm:pt>
    <dgm:pt modelId="{5E08DA4D-ED68-46E9-8074-EE98F5569C5D}" type="parTrans" cxnId="{A799B9C8-555C-4547-9323-47C388786D67}">
      <dgm:prSet/>
      <dgm:spPr/>
      <dgm:t>
        <a:bodyPr/>
        <a:lstStyle/>
        <a:p>
          <a:endParaRPr lang="en-US" sz="1400"/>
        </a:p>
      </dgm:t>
    </dgm:pt>
    <dgm:pt modelId="{C3364C22-05F6-40F2-AC21-A2CF502D29C1}" type="sibTrans" cxnId="{A799B9C8-555C-4547-9323-47C388786D67}">
      <dgm:prSet/>
      <dgm:spPr/>
      <dgm:t>
        <a:bodyPr/>
        <a:lstStyle/>
        <a:p>
          <a:endParaRPr lang="en-US" sz="1400"/>
        </a:p>
      </dgm:t>
    </dgm:pt>
    <dgm:pt modelId="{75C2E393-5868-44F1-B8D5-EDF46C632D26}">
      <dgm:prSet phldrT="[Text]" custT="1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 sz="1400"/>
            <a:t>Design wireframes for mobile application</a:t>
          </a:r>
        </a:p>
      </dgm:t>
    </dgm:pt>
    <dgm:pt modelId="{7EACDCB5-738F-4FFB-AA67-D2E98E049D3D}" type="parTrans" cxnId="{B63945E8-FE77-42A0-8D73-D1DD57CE13FB}">
      <dgm:prSet/>
      <dgm:spPr/>
      <dgm:t>
        <a:bodyPr/>
        <a:lstStyle/>
        <a:p>
          <a:endParaRPr lang="en-US" sz="1400"/>
        </a:p>
      </dgm:t>
    </dgm:pt>
    <dgm:pt modelId="{27E385E1-3EF0-4ACB-A7E1-D629AB3A68EF}" type="sibTrans" cxnId="{B63945E8-FE77-42A0-8D73-D1DD57CE13FB}">
      <dgm:prSet/>
      <dgm:spPr/>
      <dgm:t>
        <a:bodyPr/>
        <a:lstStyle/>
        <a:p>
          <a:endParaRPr lang="en-US" sz="1400"/>
        </a:p>
      </dgm:t>
    </dgm:pt>
    <dgm:pt modelId="{93FEF465-B939-40F1-B969-6AABAA83581F}">
      <dgm:prSet phldrT="[Text]" custT="1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 sz="1400"/>
            <a:t>Design Mobile interfaces</a:t>
          </a:r>
        </a:p>
      </dgm:t>
    </dgm:pt>
    <dgm:pt modelId="{965C7A35-D901-4779-BE42-33AF0F6D8DA9}" type="parTrans" cxnId="{F2499E67-28F1-40CF-A777-503559F336FF}">
      <dgm:prSet/>
      <dgm:spPr/>
      <dgm:t>
        <a:bodyPr/>
        <a:lstStyle/>
        <a:p>
          <a:endParaRPr lang="en-US" sz="1400"/>
        </a:p>
      </dgm:t>
    </dgm:pt>
    <dgm:pt modelId="{16E8E249-2229-4582-9E2D-7267777F1D3E}" type="sibTrans" cxnId="{F2499E67-28F1-40CF-A777-503559F336FF}">
      <dgm:prSet/>
      <dgm:spPr/>
      <dgm:t>
        <a:bodyPr/>
        <a:lstStyle/>
        <a:p>
          <a:endParaRPr lang="en-US" sz="1400"/>
        </a:p>
      </dgm:t>
    </dgm:pt>
    <dgm:pt modelId="{08D2CCF2-9485-437B-B437-E4A7981312DD}">
      <dgm:prSet phldr="0" custT="1"/>
      <dgm:spPr/>
      <dgm:t>
        <a:bodyPr/>
        <a:lstStyle/>
        <a:p>
          <a:pPr rtl="0"/>
          <a:r>
            <a:rPr lang="en-US" sz="1400">
              <a:latin typeface="Calibri"/>
            </a:rPr>
            <a:t>Segmentation of layers of the image captured.</a:t>
          </a:r>
        </a:p>
      </dgm:t>
    </dgm:pt>
    <dgm:pt modelId="{665EA9CB-F2B6-4164-953E-A3DFC1372D13}" type="parTrans" cxnId="{0D5E1A7F-245D-4B74-8CC4-5A0A91085C9F}">
      <dgm:prSet/>
      <dgm:spPr/>
      <dgm:t>
        <a:bodyPr/>
        <a:lstStyle/>
        <a:p>
          <a:endParaRPr lang="en-GB" sz="1400"/>
        </a:p>
      </dgm:t>
    </dgm:pt>
    <dgm:pt modelId="{2427E0DE-925E-463C-9B6E-F75F127C23FA}" type="sibTrans" cxnId="{0D5E1A7F-245D-4B74-8CC4-5A0A91085C9F}">
      <dgm:prSet/>
      <dgm:spPr/>
      <dgm:t>
        <a:bodyPr/>
        <a:lstStyle/>
        <a:p>
          <a:endParaRPr lang="en-GB" sz="1400"/>
        </a:p>
      </dgm:t>
    </dgm:pt>
    <dgm:pt modelId="{083156B9-D3B6-44BB-96EC-1D7216192627}">
      <dgm:prSet phldr="0" custT="1"/>
      <dgm:spPr/>
      <dgm:t>
        <a:bodyPr/>
        <a:lstStyle/>
        <a:p>
          <a:pPr rtl="0"/>
          <a:r>
            <a:rPr lang="en-US" sz="1400">
              <a:latin typeface="Calibri"/>
            </a:rPr>
            <a:t>Extraction of layers related to the bones.</a:t>
          </a:r>
          <a:endParaRPr lang="en-US" sz="1400"/>
        </a:p>
      </dgm:t>
    </dgm:pt>
    <dgm:pt modelId="{2E3A3B5E-76E8-4C4B-AB03-E2C7EFC4105B}" type="parTrans" cxnId="{15EA0C59-7EC2-4711-82EE-E4A98325062A}">
      <dgm:prSet/>
      <dgm:spPr/>
      <dgm:t>
        <a:bodyPr/>
        <a:lstStyle/>
        <a:p>
          <a:endParaRPr lang="en-GB" sz="1400"/>
        </a:p>
      </dgm:t>
    </dgm:pt>
    <dgm:pt modelId="{E55D33DF-03C9-4662-A88B-C26451E845AC}" type="sibTrans" cxnId="{15EA0C59-7EC2-4711-82EE-E4A98325062A}">
      <dgm:prSet/>
      <dgm:spPr/>
      <dgm:t>
        <a:bodyPr/>
        <a:lstStyle/>
        <a:p>
          <a:endParaRPr lang="en-GB" sz="1400"/>
        </a:p>
      </dgm:t>
    </dgm:pt>
    <dgm:pt modelId="{FD575BE1-A423-4F34-9B5B-F523488D3DD0}">
      <dgm:prSet phldr="0" custT="1"/>
      <dgm:spPr/>
      <dgm:t>
        <a:bodyPr/>
        <a:lstStyle/>
        <a:p>
          <a:pPr rtl="0"/>
          <a:r>
            <a:rPr lang="en-US" sz="1400">
              <a:latin typeface="Calibri"/>
            </a:rPr>
            <a:t>Construction of the chest X-ray.</a:t>
          </a:r>
        </a:p>
      </dgm:t>
    </dgm:pt>
    <dgm:pt modelId="{68403FF4-1601-463E-BBFA-1BF1FFEA871E}" type="parTrans" cxnId="{0E71E835-E39E-4603-AFE5-614B2FB3E34B}">
      <dgm:prSet/>
      <dgm:spPr/>
      <dgm:t>
        <a:bodyPr/>
        <a:lstStyle/>
        <a:p>
          <a:endParaRPr lang="en-GB" sz="1400"/>
        </a:p>
      </dgm:t>
    </dgm:pt>
    <dgm:pt modelId="{E84CCEE9-7936-4BDA-8921-4BB41B0C39F7}" type="sibTrans" cxnId="{0E71E835-E39E-4603-AFE5-614B2FB3E34B}">
      <dgm:prSet/>
      <dgm:spPr/>
      <dgm:t>
        <a:bodyPr/>
        <a:lstStyle/>
        <a:p>
          <a:endParaRPr lang="en-GB" sz="1400"/>
        </a:p>
      </dgm:t>
    </dgm:pt>
    <dgm:pt modelId="{E4AC0497-F492-4937-A2C9-551C201238B7}">
      <dgm:prSet phldr="0" custT="1"/>
      <dgm:spPr/>
      <dgm:t>
        <a:bodyPr/>
        <a:lstStyle/>
        <a:p>
          <a:pPr rtl="0"/>
          <a:r>
            <a:rPr lang="en-US" sz="1400">
              <a:latin typeface="Calibri"/>
            </a:rPr>
            <a:t>3D image generation with the aid of the chest x-ray fed as the input.</a:t>
          </a:r>
        </a:p>
      </dgm:t>
    </dgm:pt>
    <dgm:pt modelId="{DC580D7F-455E-43AE-9B54-217C9B87940A}" type="parTrans" cxnId="{D3EB5CBC-E055-4144-84A7-D71D4466D8C3}">
      <dgm:prSet/>
      <dgm:spPr/>
      <dgm:t>
        <a:bodyPr/>
        <a:lstStyle/>
        <a:p>
          <a:endParaRPr lang="en-GB" sz="1400"/>
        </a:p>
      </dgm:t>
    </dgm:pt>
    <dgm:pt modelId="{CDB53C61-B604-4B70-9A5B-722A87FFD81D}" type="sibTrans" cxnId="{D3EB5CBC-E055-4144-84A7-D71D4466D8C3}">
      <dgm:prSet/>
      <dgm:spPr/>
      <dgm:t>
        <a:bodyPr/>
        <a:lstStyle/>
        <a:p>
          <a:endParaRPr lang="en-GB" sz="1400"/>
        </a:p>
      </dgm:t>
    </dgm:pt>
    <dgm:pt modelId="{0BD13637-3C12-41B2-BE5C-2D5F32AF59F7}" type="pres">
      <dgm:prSet presAssocID="{2CE0101F-5987-482C-A884-A319263DB3BC}" presName="Name0" presStyleCnt="0">
        <dgm:presLayoutVars>
          <dgm:dir/>
          <dgm:animLvl val="lvl"/>
          <dgm:resizeHandles val="exact"/>
        </dgm:presLayoutVars>
      </dgm:prSet>
      <dgm:spPr/>
    </dgm:pt>
    <dgm:pt modelId="{B22E4DDC-6403-4628-BF37-85F70630E873}" type="pres">
      <dgm:prSet presAssocID="{6A2CCBD6-1A3D-48F5-A03D-590931E54040}" presName="composite" presStyleCnt="0"/>
      <dgm:spPr/>
    </dgm:pt>
    <dgm:pt modelId="{D1F41269-215C-42FB-ABFD-FBA9C796634D}" type="pres">
      <dgm:prSet presAssocID="{6A2CCBD6-1A3D-48F5-A03D-590931E5404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47AFDA0-A34E-4F62-8CFC-831AAFE03EBE}" type="pres">
      <dgm:prSet presAssocID="{6A2CCBD6-1A3D-48F5-A03D-590931E54040}" presName="desTx" presStyleLbl="alignAccFollowNode1" presStyleIdx="0" presStyleCnt="5">
        <dgm:presLayoutVars>
          <dgm:bulletEnabled val="1"/>
        </dgm:presLayoutVars>
      </dgm:prSet>
      <dgm:spPr/>
    </dgm:pt>
    <dgm:pt modelId="{8C408CBE-64B7-4E33-A8BC-EEDD7C69617A}" type="pres">
      <dgm:prSet presAssocID="{6A8F031C-91AB-41BF-8043-AF085EE0DF28}" presName="space" presStyleCnt="0"/>
      <dgm:spPr/>
    </dgm:pt>
    <dgm:pt modelId="{533A669D-23DF-495C-BE36-A466C8EAA97E}" type="pres">
      <dgm:prSet presAssocID="{86278612-6D03-4D1C-B4DC-BEE79F379598}" presName="composite" presStyleCnt="0"/>
      <dgm:spPr/>
    </dgm:pt>
    <dgm:pt modelId="{36F6862F-498F-452D-A0A4-DC763B3CCCAD}" type="pres">
      <dgm:prSet presAssocID="{86278612-6D03-4D1C-B4DC-BEE79F379598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B1B2AC02-E727-4E85-B59A-CEDCF90BC26C}" type="pres">
      <dgm:prSet presAssocID="{86278612-6D03-4D1C-B4DC-BEE79F379598}" presName="desTx" presStyleLbl="alignAccFollowNode1" presStyleIdx="1" presStyleCnt="5">
        <dgm:presLayoutVars>
          <dgm:bulletEnabled val="1"/>
        </dgm:presLayoutVars>
      </dgm:prSet>
      <dgm:spPr/>
    </dgm:pt>
    <dgm:pt modelId="{4903C884-4A14-44C6-AB16-C45EC89B9194}" type="pres">
      <dgm:prSet presAssocID="{E0225A51-7E8F-434C-932A-D859E20217BA}" presName="space" presStyleCnt="0"/>
      <dgm:spPr/>
    </dgm:pt>
    <dgm:pt modelId="{BBFE2C86-543C-48B3-A8A1-EAD3B519A54F}" type="pres">
      <dgm:prSet presAssocID="{51D20DAB-0AE6-4648-8B94-176252AFAE58}" presName="composite" presStyleCnt="0"/>
      <dgm:spPr/>
    </dgm:pt>
    <dgm:pt modelId="{9BD6307A-B463-4D68-B9ED-46AC8F1F107E}" type="pres">
      <dgm:prSet presAssocID="{51D20DAB-0AE6-4648-8B94-176252AFAE5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5F96EA3C-571F-45E1-8CBD-1FE074094C82}" type="pres">
      <dgm:prSet presAssocID="{51D20DAB-0AE6-4648-8B94-176252AFAE58}" presName="desTx" presStyleLbl="alignAccFollowNode1" presStyleIdx="2" presStyleCnt="5">
        <dgm:presLayoutVars>
          <dgm:bulletEnabled val="1"/>
        </dgm:presLayoutVars>
      </dgm:prSet>
      <dgm:spPr/>
    </dgm:pt>
    <dgm:pt modelId="{2074B0A0-55EF-409C-8010-6B8038F4659F}" type="pres">
      <dgm:prSet presAssocID="{375225AD-896A-4702-B63B-23FFD111C65D}" presName="space" presStyleCnt="0"/>
      <dgm:spPr/>
    </dgm:pt>
    <dgm:pt modelId="{18BBB4B9-3D8C-43BA-BE90-63ED17D1F13A}" type="pres">
      <dgm:prSet presAssocID="{748C768E-BD30-47CD-BB85-17520E395B17}" presName="composite" presStyleCnt="0"/>
      <dgm:spPr/>
    </dgm:pt>
    <dgm:pt modelId="{289849CD-4C25-4A76-8499-490AF70BD0FD}" type="pres">
      <dgm:prSet presAssocID="{748C768E-BD30-47CD-BB85-17520E395B1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D801091-CCC7-4C70-8217-8D9EF75C43E7}" type="pres">
      <dgm:prSet presAssocID="{748C768E-BD30-47CD-BB85-17520E395B17}" presName="desTx" presStyleLbl="alignAccFollowNode1" presStyleIdx="3" presStyleCnt="5">
        <dgm:presLayoutVars>
          <dgm:bulletEnabled val="1"/>
        </dgm:presLayoutVars>
      </dgm:prSet>
      <dgm:spPr/>
    </dgm:pt>
    <dgm:pt modelId="{CC3A288E-55E7-40B1-9AD1-AE9300BED18E}" type="pres">
      <dgm:prSet presAssocID="{F2F097B1-A4CD-40FC-8FF3-75C133247AB9}" presName="space" presStyleCnt="0"/>
      <dgm:spPr/>
    </dgm:pt>
    <dgm:pt modelId="{8054177A-842B-43E8-A421-28C6F25E2560}" type="pres">
      <dgm:prSet presAssocID="{776FD2AE-87BA-40FE-B495-95224ED6332F}" presName="composite" presStyleCnt="0"/>
      <dgm:spPr/>
    </dgm:pt>
    <dgm:pt modelId="{D3A3E8D2-D8FC-43C6-82B6-55F3EFF4E4BB}" type="pres">
      <dgm:prSet presAssocID="{776FD2AE-87BA-40FE-B495-95224ED6332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564B7544-D99E-4217-BF38-85976CCD3F6D}" type="pres">
      <dgm:prSet presAssocID="{776FD2AE-87BA-40FE-B495-95224ED6332F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ED40370C-6F0C-411D-85D3-48CD663775F7}" type="presOf" srcId="{A97FBE6F-5FC7-435E-9A1D-55B02AF34116}" destId="{6D801091-CCC7-4C70-8217-8D9EF75C43E7}" srcOrd="0" destOrd="5" presId="urn:microsoft.com/office/officeart/2005/8/layout/hList1"/>
    <dgm:cxn modelId="{B63C0810-46FA-4B72-B056-414426485298}" type="presOf" srcId="{DF15F390-51AF-4487-B7FA-01D646012E42}" destId="{5F96EA3C-571F-45E1-8CBD-1FE074094C82}" srcOrd="0" destOrd="1" presId="urn:microsoft.com/office/officeart/2005/8/layout/hList1"/>
    <dgm:cxn modelId="{C11F9219-6783-4003-B64F-41063D5F5E9D}" type="presOf" srcId="{86278612-6D03-4D1C-B4DC-BEE79F379598}" destId="{36F6862F-498F-452D-A0A4-DC763B3CCCAD}" srcOrd="0" destOrd="0" presId="urn:microsoft.com/office/officeart/2005/8/layout/hList1"/>
    <dgm:cxn modelId="{23A9741E-D691-4E2B-AB65-B013AC0E6138}" srcId="{748C768E-BD30-47CD-BB85-17520E395B17}" destId="{AA71DC60-B7DC-4497-92A5-960800B5AD35}" srcOrd="0" destOrd="0" parTransId="{E8910C5E-C293-4741-9D14-E07F8901170B}" sibTransId="{5BF8C4D8-8E8D-4C25-A0C2-186E1876D5A7}"/>
    <dgm:cxn modelId="{8702EB1E-31B4-46E4-A395-9D73E977F45C}" type="presOf" srcId="{3A105B7C-0DB7-4EE6-8703-69E6045C8D7A}" destId="{B1B2AC02-E727-4E85-B59A-CEDCF90BC26C}" srcOrd="0" destOrd="0" presId="urn:microsoft.com/office/officeart/2005/8/layout/hList1"/>
    <dgm:cxn modelId="{FE5EB821-5ACC-4622-B768-1A7E26FAE23D}" type="presOf" srcId="{08D2CCF2-9485-437B-B437-E4A7981312DD}" destId="{6D801091-CCC7-4C70-8217-8D9EF75C43E7}" srcOrd="0" destOrd="1" presId="urn:microsoft.com/office/officeart/2005/8/layout/hList1"/>
    <dgm:cxn modelId="{48ADCB25-FEA1-474F-BF78-569900572872}" type="presOf" srcId="{6A2CCBD6-1A3D-48F5-A03D-590931E54040}" destId="{D1F41269-215C-42FB-ABFD-FBA9C796634D}" srcOrd="0" destOrd="0" presId="urn:microsoft.com/office/officeart/2005/8/layout/hList1"/>
    <dgm:cxn modelId="{CFEFF12F-F94F-4A7D-82B1-7EF3AEEAC2CF}" srcId="{51D20DAB-0AE6-4648-8B94-176252AFAE58}" destId="{11A9FD52-717B-4137-9EE0-9A7D51FC44E7}" srcOrd="0" destOrd="0" parTransId="{F7D52BB6-4C32-4148-BC30-A016A7B34A2A}" sibTransId="{FE674A4D-620C-47A7-ADEE-67148817AE76}"/>
    <dgm:cxn modelId="{0E71E835-E39E-4603-AFE5-614B2FB3E34B}" srcId="{748C768E-BD30-47CD-BB85-17520E395B17}" destId="{FD575BE1-A423-4F34-9B5B-F523488D3DD0}" srcOrd="3" destOrd="0" parTransId="{68403FF4-1601-463E-BBFA-1BF1FFEA871E}" sibTransId="{E84CCEE9-7936-4BDA-8921-4BB41B0C39F7}"/>
    <dgm:cxn modelId="{AC462537-584A-49E9-A708-DA6310FE5F54}" type="presOf" srcId="{E4AC0497-F492-4937-A2C9-551C201238B7}" destId="{6D801091-CCC7-4C70-8217-8D9EF75C43E7}" srcOrd="0" destOrd="4" presId="urn:microsoft.com/office/officeart/2005/8/layout/hList1"/>
    <dgm:cxn modelId="{9418CF37-6D22-430D-AAEA-23C4957E3BC5}" type="presOf" srcId="{E80B22EE-939A-4250-A514-BBC8CD7F7134}" destId="{347AFDA0-A34E-4F62-8CFC-831AAFE03EBE}" srcOrd="0" destOrd="1" presId="urn:microsoft.com/office/officeart/2005/8/layout/hList1"/>
    <dgm:cxn modelId="{2C81DE39-A941-49BE-A3ED-604D5D441897}" srcId="{748C768E-BD30-47CD-BB85-17520E395B17}" destId="{82161803-6BB0-4269-AB69-DAB8F27B7600}" srcOrd="6" destOrd="0" parTransId="{3D026C9F-5A00-490E-97D5-F9EEDBC316CE}" sibTransId="{6D1D11B1-DE04-426F-A648-FD03BC05998F}"/>
    <dgm:cxn modelId="{F180523F-77B7-41A8-BDB3-831155F9ED9D}" srcId="{2CE0101F-5987-482C-A884-A319263DB3BC}" destId="{776FD2AE-87BA-40FE-B495-95224ED6332F}" srcOrd="4" destOrd="0" parTransId="{91A40546-B8A6-486E-B1E7-E4BB3246A744}" sibTransId="{C15167C4-AB81-4D82-8B48-BDE3C5BA4BA7}"/>
    <dgm:cxn modelId="{A5FE305D-56F5-438D-BCAD-D5554A7D47EF}" type="presOf" srcId="{D450181A-46A0-4FC8-82A8-C9A1DB91EF24}" destId="{564B7544-D99E-4217-BF38-85976CCD3F6D}" srcOrd="0" destOrd="1" presId="urn:microsoft.com/office/officeart/2005/8/layout/hList1"/>
    <dgm:cxn modelId="{9AA2AB5E-183B-443D-9ECF-32A43B699010}" srcId="{776FD2AE-87BA-40FE-B495-95224ED6332F}" destId="{D450181A-46A0-4FC8-82A8-C9A1DB91EF24}" srcOrd="1" destOrd="0" parTransId="{CC3792FA-C867-4A7D-8ED9-F6B87A106BBB}" sibTransId="{35E6FBA8-E0DF-44FA-8E5A-849DE2154A46}"/>
    <dgm:cxn modelId="{0BCCB45E-1B9C-4EDB-989F-2DCB8A73EA79}" type="presOf" srcId="{55237916-251E-45A3-841D-00618AE04449}" destId="{6D801091-CCC7-4C70-8217-8D9EF75C43E7}" srcOrd="0" destOrd="7" presId="urn:microsoft.com/office/officeart/2005/8/layout/hList1"/>
    <dgm:cxn modelId="{91376260-DA6E-4AC9-A576-99F300EEE7C7}" type="presOf" srcId="{D2779AE5-FD3E-4D4F-82AD-FF097186D26E}" destId="{5F96EA3C-571F-45E1-8CBD-1FE074094C82}" srcOrd="0" destOrd="2" presId="urn:microsoft.com/office/officeart/2005/8/layout/hList1"/>
    <dgm:cxn modelId="{A653E664-9041-4C74-824C-7D7324704381}" srcId="{51D20DAB-0AE6-4648-8B94-176252AFAE58}" destId="{DF15F390-51AF-4487-B7FA-01D646012E42}" srcOrd="1" destOrd="0" parTransId="{CA525F2C-8A38-4AAE-90CE-CFCE8B7DA58D}" sibTransId="{B99830F1-A470-45C4-8F92-66EA7A5C4BBB}"/>
    <dgm:cxn modelId="{F2499E67-28F1-40CF-A777-503559F336FF}" srcId="{51D20DAB-0AE6-4648-8B94-176252AFAE58}" destId="{93FEF465-B939-40F1-B969-6AABAA83581F}" srcOrd="4" destOrd="0" parTransId="{965C7A35-D901-4779-BE42-33AF0F6D8DA9}" sibTransId="{16E8E249-2229-4582-9E2D-7267777F1D3E}"/>
    <dgm:cxn modelId="{D35C874E-1E15-4F0C-8031-38FB74A2F9EA}" srcId="{748C768E-BD30-47CD-BB85-17520E395B17}" destId="{A97FBE6F-5FC7-435E-9A1D-55B02AF34116}" srcOrd="5" destOrd="0" parTransId="{394D3403-23F4-44B5-A42E-CE9950FCBE31}" sibTransId="{46E2DEE5-9F22-4E7D-89CC-BD6D853D2EE1}"/>
    <dgm:cxn modelId="{BAEF8F50-0AB3-42C6-BEE0-7933B6992CCF}" srcId="{2CE0101F-5987-482C-A884-A319263DB3BC}" destId="{748C768E-BD30-47CD-BB85-17520E395B17}" srcOrd="3" destOrd="0" parTransId="{F6EFD896-34ED-4DFF-A367-54E1F617A2A9}" sibTransId="{F2F097B1-A4CD-40FC-8FF3-75C133247AB9}"/>
    <dgm:cxn modelId="{85BA6551-33C9-4FB2-A95B-8284B6FE15E8}" srcId="{748C768E-BD30-47CD-BB85-17520E395B17}" destId="{55237916-251E-45A3-841D-00618AE04449}" srcOrd="7" destOrd="0" parTransId="{005B297D-F19A-4D26-B5D8-0E6D3B550BB4}" sibTransId="{AAB796E7-32D7-4442-84AB-1992E2B1D84E}"/>
    <dgm:cxn modelId="{859A8773-56B6-4382-ACF7-3ED01FE205DE}" srcId="{86278612-6D03-4D1C-B4DC-BEE79F379598}" destId="{F651FC8D-DC77-492B-A3C6-F838CA8A7574}" srcOrd="2" destOrd="0" parTransId="{DFAAFBA0-A1CE-4D8A-9E67-8262D171ABD6}" sibTransId="{2F56659C-545A-44EB-999E-5AC7419DFFD0}"/>
    <dgm:cxn modelId="{58273E76-813E-45D6-A1CE-9407094331FF}" type="presOf" srcId="{7677053E-DB2E-4F6B-A3CE-1A172F13087D}" destId="{347AFDA0-A34E-4F62-8CFC-831AAFE03EBE}" srcOrd="0" destOrd="0" presId="urn:microsoft.com/office/officeart/2005/8/layout/hList1"/>
    <dgm:cxn modelId="{FED5D958-77DF-4739-B0DD-AD129D4DE93F}" type="presOf" srcId="{748C768E-BD30-47CD-BB85-17520E395B17}" destId="{289849CD-4C25-4A76-8499-490AF70BD0FD}" srcOrd="0" destOrd="0" presId="urn:microsoft.com/office/officeart/2005/8/layout/hList1"/>
    <dgm:cxn modelId="{15EA0C59-7EC2-4711-82EE-E4A98325062A}" srcId="{748C768E-BD30-47CD-BB85-17520E395B17}" destId="{083156B9-D3B6-44BB-96EC-1D7216192627}" srcOrd="2" destOrd="0" parTransId="{2E3A3B5E-76E8-4C4B-AB03-E2C7EFC4105B}" sibTransId="{E55D33DF-03C9-4662-A88B-C26451E845AC}"/>
    <dgm:cxn modelId="{0D5E1A7F-245D-4B74-8CC4-5A0A91085C9F}" srcId="{748C768E-BD30-47CD-BB85-17520E395B17}" destId="{08D2CCF2-9485-437B-B437-E4A7981312DD}" srcOrd="1" destOrd="0" parTransId="{665EA9CB-F2B6-4164-953E-A3DFC1372D13}" sibTransId="{2427E0DE-925E-463C-9B6E-F75F127C23FA}"/>
    <dgm:cxn modelId="{BC509782-8207-4EA3-86CE-C4C833CAD3BE}" srcId="{6A2CCBD6-1A3D-48F5-A03D-590931E54040}" destId="{E80B22EE-939A-4250-A514-BBC8CD7F7134}" srcOrd="1" destOrd="0" parTransId="{C0D4A66A-396D-400F-8F12-B3A680134233}" sibTransId="{059D5050-B4B8-434D-8684-61B798EC7844}"/>
    <dgm:cxn modelId="{0F7F8F8E-BB14-4EC1-BF69-CA1B8B4E751B}" srcId="{6A2CCBD6-1A3D-48F5-A03D-590931E54040}" destId="{7677053E-DB2E-4F6B-A3CE-1A172F13087D}" srcOrd="0" destOrd="0" parTransId="{4A9B6E11-D543-45D6-A580-C99EE8448E52}" sibTransId="{500177C3-CF0A-40D1-B81F-ED19E2CEE3D6}"/>
    <dgm:cxn modelId="{97D6DC91-8451-458F-ABEA-CB564B22DA62}" type="presOf" srcId="{AA71DC60-B7DC-4497-92A5-960800B5AD35}" destId="{6D801091-CCC7-4C70-8217-8D9EF75C43E7}" srcOrd="0" destOrd="0" presId="urn:microsoft.com/office/officeart/2005/8/layout/hList1"/>
    <dgm:cxn modelId="{DB119D92-B9E2-4F8A-B1E0-E71F1E639DFC}" type="presOf" srcId="{083156B9-D3B6-44BB-96EC-1D7216192627}" destId="{6D801091-CCC7-4C70-8217-8D9EF75C43E7}" srcOrd="0" destOrd="2" presId="urn:microsoft.com/office/officeart/2005/8/layout/hList1"/>
    <dgm:cxn modelId="{F14F5396-C7CC-42DF-8316-3BDEC7D5DB40}" srcId="{86278612-6D03-4D1C-B4DC-BEE79F379598}" destId="{3A105B7C-0DB7-4EE6-8703-69E6045C8D7A}" srcOrd="0" destOrd="0" parTransId="{4F85377E-0971-4D52-B279-CB9BC627E366}" sibTransId="{25FDC47B-F04C-498F-8054-80A9031200D5}"/>
    <dgm:cxn modelId="{DFE9D3A5-8181-4714-8040-2BE00CC1655A}" srcId="{776FD2AE-87BA-40FE-B495-95224ED6332F}" destId="{4DF8E58F-05A3-44F2-9B73-8B50A50616AD}" srcOrd="0" destOrd="0" parTransId="{7454DD6E-2EEB-4D9E-9840-AFF776FF60A0}" sibTransId="{676B958F-A23B-468B-A558-221DC5073AEB}"/>
    <dgm:cxn modelId="{5ECB32B2-F605-4F19-8F56-E3EE922BF692}" type="presOf" srcId="{4DF8E58F-05A3-44F2-9B73-8B50A50616AD}" destId="{564B7544-D99E-4217-BF38-85976CCD3F6D}" srcOrd="0" destOrd="0" presId="urn:microsoft.com/office/officeart/2005/8/layout/hList1"/>
    <dgm:cxn modelId="{F1C5F3BB-2760-427C-8815-C438D4400A38}" srcId="{86278612-6D03-4D1C-B4DC-BEE79F379598}" destId="{FCBAD936-5D80-4D80-A57F-4E2E49B9D0BB}" srcOrd="1" destOrd="0" parTransId="{CE3B3B01-FE60-46CF-B978-649205A2CC26}" sibTransId="{7A415F32-7A3B-4FCF-A5C8-E6B15AFC0220}"/>
    <dgm:cxn modelId="{D3EB5CBC-E055-4144-84A7-D71D4466D8C3}" srcId="{748C768E-BD30-47CD-BB85-17520E395B17}" destId="{E4AC0497-F492-4937-A2C9-551C201238B7}" srcOrd="4" destOrd="0" parTransId="{DC580D7F-455E-43AE-9B54-217C9B87940A}" sibTransId="{CDB53C61-B604-4B70-9A5B-722A87FFD81D}"/>
    <dgm:cxn modelId="{EA18D5BC-A30A-4013-BCEA-A48A330462C8}" srcId="{2CE0101F-5987-482C-A884-A319263DB3BC}" destId="{6A2CCBD6-1A3D-48F5-A03D-590931E54040}" srcOrd="0" destOrd="0" parTransId="{A3E93569-3EF1-4802-A9D6-0B1294FA7D7D}" sibTransId="{6A8F031C-91AB-41BF-8043-AF085EE0DF28}"/>
    <dgm:cxn modelId="{7D78D8C7-6DAD-4642-B1D8-3EF8A9FA9156}" type="presOf" srcId="{FCBAD936-5D80-4D80-A57F-4E2E49B9D0BB}" destId="{B1B2AC02-E727-4E85-B59A-CEDCF90BC26C}" srcOrd="0" destOrd="1" presId="urn:microsoft.com/office/officeart/2005/8/layout/hList1"/>
    <dgm:cxn modelId="{A799B9C8-555C-4547-9323-47C388786D67}" srcId="{776FD2AE-87BA-40FE-B495-95224ED6332F}" destId="{AA366DC7-0253-4A14-9F7D-27670DD6933A}" srcOrd="2" destOrd="0" parTransId="{5E08DA4D-ED68-46E9-8074-EE98F5569C5D}" sibTransId="{C3364C22-05F6-40F2-AC21-A2CF502D29C1}"/>
    <dgm:cxn modelId="{58E306D0-B505-4B37-80F8-5E338B72BB5A}" type="presOf" srcId="{776FD2AE-87BA-40FE-B495-95224ED6332F}" destId="{D3A3E8D2-D8FC-43C6-82B6-55F3EFF4E4BB}" srcOrd="0" destOrd="0" presId="urn:microsoft.com/office/officeart/2005/8/layout/hList1"/>
    <dgm:cxn modelId="{3A64C0D3-9D42-4D87-AA1F-B30AFA581FD8}" srcId="{2CE0101F-5987-482C-A884-A319263DB3BC}" destId="{86278612-6D03-4D1C-B4DC-BEE79F379598}" srcOrd="1" destOrd="0" parTransId="{F6A6DD77-0B3A-4647-8C9F-62FD62325BCA}" sibTransId="{E0225A51-7E8F-434C-932A-D859E20217BA}"/>
    <dgm:cxn modelId="{697E66D8-4BF6-426D-ACE4-0968CAF71C00}" type="presOf" srcId="{75C2E393-5868-44F1-B8D5-EDF46C632D26}" destId="{5F96EA3C-571F-45E1-8CBD-1FE074094C82}" srcOrd="0" destOrd="3" presId="urn:microsoft.com/office/officeart/2005/8/layout/hList1"/>
    <dgm:cxn modelId="{DD4F14D9-C86D-45E4-8335-D12930561104}" srcId="{2CE0101F-5987-482C-A884-A319263DB3BC}" destId="{51D20DAB-0AE6-4648-8B94-176252AFAE58}" srcOrd="2" destOrd="0" parTransId="{AB3E543F-B813-47AC-992B-AC6AEAD6D8B7}" sibTransId="{375225AD-896A-4702-B63B-23FFD111C65D}"/>
    <dgm:cxn modelId="{73DEFADF-6DD1-4C59-A038-AC985AEB3F3F}" type="presOf" srcId="{2CE0101F-5987-482C-A884-A319263DB3BC}" destId="{0BD13637-3C12-41B2-BE5C-2D5F32AF59F7}" srcOrd="0" destOrd="0" presId="urn:microsoft.com/office/officeart/2005/8/layout/hList1"/>
    <dgm:cxn modelId="{588848E1-F6E0-4FA0-8113-527E26C3F8E2}" type="presOf" srcId="{93FEF465-B939-40F1-B969-6AABAA83581F}" destId="{5F96EA3C-571F-45E1-8CBD-1FE074094C82}" srcOrd="0" destOrd="4" presId="urn:microsoft.com/office/officeart/2005/8/layout/hList1"/>
    <dgm:cxn modelId="{B6D1C6E1-4B74-4804-B589-BF22700E6923}" type="presOf" srcId="{F651FC8D-DC77-492B-A3C6-F838CA8A7574}" destId="{B1B2AC02-E727-4E85-B59A-CEDCF90BC26C}" srcOrd="0" destOrd="2" presId="urn:microsoft.com/office/officeart/2005/8/layout/hList1"/>
    <dgm:cxn modelId="{B63945E8-FE77-42A0-8D73-D1DD57CE13FB}" srcId="{51D20DAB-0AE6-4648-8B94-176252AFAE58}" destId="{75C2E393-5868-44F1-B8D5-EDF46C632D26}" srcOrd="3" destOrd="0" parTransId="{7EACDCB5-738F-4FFB-AA67-D2E98E049D3D}" sibTransId="{27E385E1-3EF0-4ACB-A7E1-D629AB3A68EF}"/>
    <dgm:cxn modelId="{C0983DE9-A175-4ECF-B38A-D16B5F144817}" type="presOf" srcId="{82161803-6BB0-4269-AB69-DAB8F27B7600}" destId="{6D801091-CCC7-4C70-8217-8D9EF75C43E7}" srcOrd="0" destOrd="6" presId="urn:microsoft.com/office/officeart/2005/8/layout/hList1"/>
    <dgm:cxn modelId="{8E6DA9EF-73F6-47E3-A394-BBBCA3F91553}" type="presOf" srcId="{AA366DC7-0253-4A14-9F7D-27670DD6933A}" destId="{564B7544-D99E-4217-BF38-85976CCD3F6D}" srcOrd="0" destOrd="2" presId="urn:microsoft.com/office/officeart/2005/8/layout/hList1"/>
    <dgm:cxn modelId="{A6852FF3-4435-401F-9F75-14358E9E38EF}" srcId="{51D20DAB-0AE6-4648-8B94-176252AFAE58}" destId="{D2779AE5-FD3E-4D4F-82AD-FF097186D26E}" srcOrd="2" destOrd="0" parTransId="{728BC78D-080F-42D8-9D86-21C11A2E83F3}" sibTransId="{FE9E14E4-E92B-48D5-9C16-FEF381F50C9C}"/>
    <dgm:cxn modelId="{4E69E9F4-28E4-4C62-929D-ECC8AAC3A7A3}" type="presOf" srcId="{FD575BE1-A423-4F34-9B5B-F523488D3DD0}" destId="{6D801091-CCC7-4C70-8217-8D9EF75C43E7}" srcOrd="0" destOrd="3" presId="urn:microsoft.com/office/officeart/2005/8/layout/hList1"/>
    <dgm:cxn modelId="{6DA941FE-5E91-46BA-9333-E94C1547606A}" type="presOf" srcId="{11A9FD52-717B-4137-9EE0-9A7D51FC44E7}" destId="{5F96EA3C-571F-45E1-8CBD-1FE074094C82}" srcOrd="0" destOrd="0" presId="urn:microsoft.com/office/officeart/2005/8/layout/hList1"/>
    <dgm:cxn modelId="{C2E1EBFE-6753-470A-A9DB-B57186DA12D1}" type="presOf" srcId="{51D20DAB-0AE6-4648-8B94-176252AFAE58}" destId="{9BD6307A-B463-4D68-B9ED-46AC8F1F107E}" srcOrd="0" destOrd="0" presId="urn:microsoft.com/office/officeart/2005/8/layout/hList1"/>
    <dgm:cxn modelId="{B5360697-C117-4DA5-AD5D-AF13A847C6FC}" type="presParOf" srcId="{0BD13637-3C12-41B2-BE5C-2D5F32AF59F7}" destId="{B22E4DDC-6403-4628-BF37-85F70630E873}" srcOrd="0" destOrd="0" presId="urn:microsoft.com/office/officeart/2005/8/layout/hList1"/>
    <dgm:cxn modelId="{682873AC-9D92-4607-A6DD-3F395322E1A8}" type="presParOf" srcId="{B22E4DDC-6403-4628-BF37-85F70630E873}" destId="{D1F41269-215C-42FB-ABFD-FBA9C796634D}" srcOrd="0" destOrd="0" presId="urn:microsoft.com/office/officeart/2005/8/layout/hList1"/>
    <dgm:cxn modelId="{151A8F59-809D-475B-B48A-ED9740BC1DE9}" type="presParOf" srcId="{B22E4DDC-6403-4628-BF37-85F70630E873}" destId="{347AFDA0-A34E-4F62-8CFC-831AAFE03EBE}" srcOrd="1" destOrd="0" presId="urn:microsoft.com/office/officeart/2005/8/layout/hList1"/>
    <dgm:cxn modelId="{016AFE71-56C0-4993-B27D-60EB76E15A2D}" type="presParOf" srcId="{0BD13637-3C12-41B2-BE5C-2D5F32AF59F7}" destId="{8C408CBE-64B7-4E33-A8BC-EEDD7C69617A}" srcOrd="1" destOrd="0" presId="urn:microsoft.com/office/officeart/2005/8/layout/hList1"/>
    <dgm:cxn modelId="{85529AF1-E381-49EB-B732-9EDD43CF9D1F}" type="presParOf" srcId="{0BD13637-3C12-41B2-BE5C-2D5F32AF59F7}" destId="{533A669D-23DF-495C-BE36-A466C8EAA97E}" srcOrd="2" destOrd="0" presId="urn:microsoft.com/office/officeart/2005/8/layout/hList1"/>
    <dgm:cxn modelId="{BCA32538-618D-46A8-B933-3167C5E425EB}" type="presParOf" srcId="{533A669D-23DF-495C-BE36-A466C8EAA97E}" destId="{36F6862F-498F-452D-A0A4-DC763B3CCCAD}" srcOrd="0" destOrd="0" presId="urn:microsoft.com/office/officeart/2005/8/layout/hList1"/>
    <dgm:cxn modelId="{DCF0B29A-3D4C-4B89-8217-72E6898788DE}" type="presParOf" srcId="{533A669D-23DF-495C-BE36-A466C8EAA97E}" destId="{B1B2AC02-E727-4E85-B59A-CEDCF90BC26C}" srcOrd="1" destOrd="0" presId="urn:microsoft.com/office/officeart/2005/8/layout/hList1"/>
    <dgm:cxn modelId="{56A2A82F-08EE-468B-B32F-DBE9C7D9C45E}" type="presParOf" srcId="{0BD13637-3C12-41B2-BE5C-2D5F32AF59F7}" destId="{4903C884-4A14-44C6-AB16-C45EC89B9194}" srcOrd="3" destOrd="0" presId="urn:microsoft.com/office/officeart/2005/8/layout/hList1"/>
    <dgm:cxn modelId="{5E43736C-8390-44A5-BB60-6CB0597BD8FF}" type="presParOf" srcId="{0BD13637-3C12-41B2-BE5C-2D5F32AF59F7}" destId="{BBFE2C86-543C-48B3-A8A1-EAD3B519A54F}" srcOrd="4" destOrd="0" presId="urn:microsoft.com/office/officeart/2005/8/layout/hList1"/>
    <dgm:cxn modelId="{D6C15713-CC56-4AFC-9553-EFD582720A6E}" type="presParOf" srcId="{BBFE2C86-543C-48B3-A8A1-EAD3B519A54F}" destId="{9BD6307A-B463-4D68-B9ED-46AC8F1F107E}" srcOrd="0" destOrd="0" presId="urn:microsoft.com/office/officeart/2005/8/layout/hList1"/>
    <dgm:cxn modelId="{601D245B-C74C-4EBE-A55B-FF8374F211DA}" type="presParOf" srcId="{BBFE2C86-543C-48B3-A8A1-EAD3B519A54F}" destId="{5F96EA3C-571F-45E1-8CBD-1FE074094C82}" srcOrd="1" destOrd="0" presId="urn:microsoft.com/office/officeart/2005/8/layout/hList1"/>
    <dgm:cxn modelId="{C8DF8D79-1D01-4C9D-B9BD-D9A0E2F26DF5}" type="presParOf" srcId="{0BD13637-3C12-41B2-BE5C-2D5F32AF59F7}" destId="{2074B0A0-55EF-409C-8010-6B8038F4659F}" srcOrd="5" destOrd="0" presId="urn:microsoft.com/office/officeart/2005/8/layout/hList1"/>
    <dgm:cxn modelId="{7C3D5ABA-6212-4FE3-BF2B-4095F569D9EC}" type="presParOf" srcId="{0BD13637-3C12-41B2-BE5C-2D5F32AF59F7}" destId="{18BBB4B9-3D8C-43BA-BE90-63ED17D1F13A}" srcOrd="6" destOrd="0" presId="urn:microsoft.com/office/officeart/2005/8/layout/hList1"/>
    <dgm:cxn modelId="{298CF147-3056-4391-BDA6-B43A20EB6D28}" type="presParOf" srcId="{18BBB4B9-3D8C-43BA-BE90-63ED17D1F13A}" destId="{289849CD-4C25-4A76-8499-490AF70BD0FD}" srcOrd="0" destOrd="0" presId="urn:microsoft.com/office/officeart/2005/8/layout/hList1"/>
    <dgm:cxn modelId="{48312983-FE85-4B65-9D00-F98224F80144}" type="presParOf" srcId="{18BBB4B9-3D8C-43BA-BE90-63ED17D1F13A}" destId="{6D801091-CCC7-4C70-8217-8D9EF75C43E7}" srcOrd="1" destOrd="0" presId="urn:microsoft.com/office/officeart/2005/8/layout/hList1"/>
    <dgm:cxn modelId="{16A57FCC-CFCD-4300-ACB1-6477A88B2920}" type="presParOf" srcId="{0BD13637-3C12-41B2-BE5C-2D5F32AF59F7}" destId="{CC3A288E-55E7-40B1-9AD1-AE9300BED18E}" srcOrd="7" destOrd="0" presId="urn:microsoft.com/office/officeart/2005/8/layout/hList1"/>
    <dgm:cxn modelId="{ADB6C17A-63BA-4DFB-99BD-9CDD89651C8B}" type="presParOf" srcId="{0BD13637-3C12-41B2-BE5C-2D5F32AF59F7}" destId="{8054177A-842B-43E8-A421-28C6F25E2560}" srcOrd="8" destOrd="0" presId="urn:microsoft.com/office/officeart/2005/8/layout/hList1"/>
    <dgm:cxn modelId="{5B120A52-6646-4FF3-B195-04D2B9E02B41}" type="presParOf" srcId="{8054177A-842B-43E8-A421-28C6F25E2560}" destId="{D3A3E8D2-D8FC-43C6-82B6-55F3EFF4E4BB}" srcOrd="0" destOrd="0" presId="urn:microsoft.com/office/officeart/2005/8/layout/hList1"/>
    <dgm:cxn modelId="{F984BB2F-D77F-45F6-AE80-0E259A629331}" type="presParOf" srcId="{8054177A-842B-43E8-A421-28C6F25E2560}" destId="{564B7544-D99E-4217-BF38-85976CCD3F6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E0101F-5987-482C-A884-A319263DB3B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CCBD6-1A3D-48F5-A03D-590931E54040}">
      <dgm:prSet phldrT="[Text]"/>
      <dgm:spPr>
        <a:solidFill>
          <a:schemeClr val="accent5">
            <a:lumMod val="75000"/>
          </a:schemeClr>
        </a:solidFill>
        <a:ln>
          <a:solidFill>
            <a:srgbClr val="55A839"/>
          </a:solidFill>
        </a:ln>
      </dgm:spPr>
      <dgm:t>
        <a:bodyPr/>
        <a:lstStyle/>
        <a:p>
          <a:r>
            <a:rPr lang="en-US"/>
            <a:t>Initiation</a:t>
          </a:r>
        </a:p>
      </dgm:t>
    </dgm:pt>
    <dgm:pt modelId="{A3E93569-3EF1-4802-A9D6-0B1294FA7D7D}" type="parTrans" cxnId="{EA18D5BC-A30A-4013-BCEA-A48A330462C8}">
      <dgm:prSet/>
      <dgm:spPr/>
      <dgm:t>
        <a:bodyPr/>
        <a:lstStyle/>
        <a:p>
          <a:endParaRPr lang="en-US"/>
        </a:p>
      </dgm:t>
    </dgm:pt>
    <dgm:pt modelId="{6A8F031C-91AB-41BF-8043-AF085EE0DF28}" type="sibTrans" cxnId="{EA18D5BC-A30A-4013-BCEA-A48A330462C8}">
      <dgm:prSet/>
      <dgm:spPr/>
      <dgm:t>
        <a:bodyPr/>
        <a:lstStyle/>
        <a:p>
          <a:endParaRPr lang="en-US"/>
        </a:p>
      </dgm:t>
    </dgm:pt>
    <dgm:pt modelId="{7677053E-DB2E-4F6B-A3CE-1A172F13087D}">
      <dgm:prSet phldrT="[Text]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/>
            <a:t>Project charter submission</a:t>
          </a:r>
        </a:p>
      </dgm:t>
    </dgm:pt>
    <dgm:pt modelId="{4A9B6E11-D543-45D6-A580-C99EE8448E52}" type="parTrans" cxnId="{0F7F8F8E-BB14-4EC1-BF69-CA1B8B4E751B}">
      <dgm:prSet/>
      <dgm:spPr/>
      <dgm:t>
        <a:bodyPr/>
        <a:lstStyle/>
        <a:p>
          <a:endParaRPr lang="en-US"/>
        </a:p>
      </dgm:t>
    </dgm:pt>
    <dgm:pt modelId="{500177C3-CF0A-40D1-B81F-ED19E2CEE3D6}" type="sibTrans" cxnId="{0F7F8F8E-BB14-4EC1-BF69-CA1B8B4E751B}">
      <dgm:prSet/>
      <dgm:spPr/>
      <dgm:t>
        <a:bodyPr/>
        <a:lstStyle/>
        <a:p>
          <a:endParaRPr lang="en-US"/>
        </a:p>
      </dgm:t>
    </dgm:pt>
    <dgm:pt modelId="{E80B22EE-939A-4250-A514-BBC8CD7F7134}">
      <dgm:prSet phldrT="[Text]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/>
            <a:t>Create a project proposal</a:t>
          </a:r>
        </a:p>
      </dgm:t>
    </dgm:pt>
    <dgm:pt modelId="{C0D4A66A-396D-400F-8F12-B3A680134233}" type="parTrans" cxnId="{BC509782-8207-4EA3-86CE-C4C833CAD3BE}">
      <dgm:prSet/>
      <dgm:spPr/>
      <dgm:t>
        <a:bodyPr/>
        <a:lstStyle/>
        <a:p>
          <a:endParaRPr lang="en-US"/>
        </a:p>
      </dgm:t>
    </dgm:pt>
    <dgm:pt modelId="{059D5050-B4B8-434D-8684-61B798EC7844}" type="sibTrans" cxnId="{BC509782-8207-4EA3-86CE-C4C833CAD3BE}">
      <dgm:prSet/>
      <dgm:spPr/>
      <dgm:t>
        <a:bodyPr/>
        <a:lstStyle/>
        <a:p>
          <a:endParaRPr lang="en-US"/>
        </a:p>
      </dgm:t>
    </dgm:pt>
    <dgm:pt modelId="{86278612-6D03-4D1C-B4DC-BEE79F379598}">
      <dgm:prSet phldrT="[Text]"/>
      <dgm:spPr>
        <a:solidFill>
          <a:schemeClr val="accent5">
            <a:lumMod val="75000"/>
          </a:schemeClr>
        </a:solidFill>
        <a:ln>
          <a:solidFill>
            <a:srgbClr val="55A839"/>
          </a:solidFill>
        </a:ln>
      </dgm:spPr>
      <dgm:t>
        <a:bodyPr/>
        <a:lstStyle/>
        <a:p>
          <a:r>
            <a:rPr lang="en-US"/>
            <a:t>Planning</a:t>
          </a:r>
        </a:p>
      </dgm:t>
    </dgm:pt>
    <dgm:pt modelId="{F6A6DD77-0B3A-4647-8C9F-62FD62325BCA}" type="parTrans" cxnId="{3A64C0D3-9D42-4D87-AA1F-B30AFA581FD8}">
      <dgm:prSet/>
      <dgm:spPr/>
      <dgm:t>
        <a:bodyPr/>
        <a:lstStyle/>
        <a:p>
          <a:endParaRPr lang="en-US"/>
        </a:p>
      </dgm:t>
    </dgm:pt>
    <dgm:pt modelId="{E0225A51-7E8F-434C-932A-D859E20217BA}" type="sibTrans" cxnId="{3A64C0D3-9D42-4D87-AA1F-B30AFA581FD8}">
      <dgm:prSet/>
      <dgm:spPr/>
      <dgm:t>
        <a:bodyPr/>
        <a:lstStyle/>
        <a:p>
          <a:endParaRPr lang="en-US"/>
        </a:p>
      </dgm:t>
    </dgm:pt>
    <dgm:pt modelId="{3A105B7C-0DB7-4EE6-8703-69E6045C8D7A}">
      <dgm:prSet phldrT="[Text]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/>
            <a:t>Requirement analysis</a:t>
          </a:r>
        </a:p>
      </dgm:t>
    </dgm:pt>
    <dgm:pt modelId="{4F85377E-0971-4D52-B279-CB9BC627E366}" type="parTrans" cxnId="{F14F5396-C7CC-42DF-8316-3BDEC7D5DB40}">
      <dgm:prSet/>
      <dgm:spPr/>
      <dgm:t>
        <a:bodyPr/>
        <a:lstStyle/>
        <a:p>
          <a:endParaRPr lang="en-US"/>
        </a:p>
      </dgm:t>
    </dgm:pt>
    <dgm:pt modelId="{25FDC47B-F04C-498F-8054-80A9031200D5}" type="sibTrans" cxnId="{F14F5396-C7CC-42DF-8316-3BDEC7D5DB40}">
      <dgm:prSet/>
      <dgm:spPr/>
      <dgm:t>
        <a:bodyPr/>
        <a:lstStyle/>
        <a:p>
          <a:endParaRPr lang="en-US"/>
        </a:p>
      </dgm:t>
    </dgm:pt>
    <dgm:pt modelId="{FCBAD936-5D80-4D80-A57F-4E2E49B9D0BB}">
      <dgm:prSet phldrT="[Text]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/>
            <a:t>Feasibility study</a:t>
          </a:r>
        </a:p>
      </dgm:t>
    </dgm:pt>
    <dgm:pt modelId="{CE3B3B01-FE60-46CF-B978-649205A2CC26}" type="parTrans" cxnId="{F1C5F3BB-2760-427C-8815-C438D4400A38}">
      <dgm:prSet/>
      <dgm:spPr/>
      <dgm:t>
        <a:bodyPr/>
        <a:lstStyle/>
        <a:p>
          <a:endParaRPr lang="en-US"/>
        </a:p>
      </dgm:t>
    </dgm:pt>
    <dgm:pt modelId="{7A415F32-7A3B-4FCF-A5C8-E6B15AFC0220}" type="sibTrans" cxnId="{F1C5F3BB-2760-427C-8815-C438D4400A38}">
      <dgm:prSet/>
      <dgm:spPr/>
      <dgm:t>
        <a:bodyPr/>
        <a:lstStyle/>
        <a:p>
          <a:endParaRPr lang="en-US"/>
        </a:p>
      </dgm:t>
    </dgm:pt>
    <dgm:pt modelId="{51D20DAB-0AE6-4648-8B94-176252AFAE58}">
      <dgm:prSet phldrT="[Text]"/>
      <dgm:spPr>
        <a:solidFill>
          <a:srgbClr val="CC6600"/>
        </a:solidFill>
        <a:ln>
          <a:solidFill>
            <a:srgbClr val="CC6600"/>
          </a:solidFill>
        </a:ln>
      </dgm:spPr>
      <dgm:t>
        <a:bodyPr/>
        <a:lstStyle/>
        <a:p>
          <a:r>
            <a:rPr lang="en-US"/>
            <a:t>Design</a:t>
          </a:r>
        </a:p>
      </dgm:t>
    </dgm:pt>
    <dgm:pt modelId="{AB3E543F-B813-47AC-992B-AC6AEAD6D8B7}" type="parTrans" cxnId="{DD4F14D9-C86D-45E4-8335-D12930561104}">
      <dgm:prSet/>
      <dgm:spPr/>
      <dgm:t>
        <a:bodyPr/>
        <a:lstStyle/>
        <a:p>
          <a:endParaRPr lang="en-US"/>
        </a:p>
      </dgm:t>
    </dgm:pt>
    <dgm:pt modelId="{375225AD-896A-4702-B63B-23FFD111C65D}" type="sibTrans" cxnId="{DD4F14D9-C86D-45E4-8335-D12930561104}">
      <dgm:prSet/>
      <dgm:spPr/>
      <dgm:t>
        <a:bodyPr/>
        <a:lstStyle/>
        <a:p>
          <a:endParaRPr lang="en-US"/>
        </a:p>
      </dgm:t>
    </dgm:pt>
    <dgm:pt modelId="{11A9FD52-717B-4137-9EE0-9A7D51FC44E7}">
      <dgm:prSet phldrT="[Text]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/>
            <a:t>Create use-case diagram</a:t>
          </a:r>
        </a:p>
      </dgm:t>
    </dgm:pt>
    <dgm:pt modelId="{F7D52BB6-4C32-4148-BC30-A016A7B34A2A}" type="parTrans" cxnId="{CFEFF12F-F94F-4A7D-82B1-7EF3AEEAC2CF}">
      <dgm:prSet/>
      <dgm:spPr/>
      <dgm:t>
        <a:bodyPr/>
        <a:lstStyle/>
        <a:p>
          <a:endParaRPr lang="en-US"/>
        </a:p>
      </dgm:t>
    </dgm:pt>
    <dgm:pt modelId="{FE674A4D-620C-47A7-ADEE-67148817AE76}" type="sibTrans" cxnId="{CFEFF12F-F94F-4A7D-82B1-7EF3AEEAC2CF}">
      <dgm:prSet/>
      <dgm:spPr/>
      <dgm:t>
        <a:bodyPr/>
        <a:lstStyle/>
        <a:p>
          <a:endParaRPr lang="en-US"/>
        </a:p>
      </dgm:t>
    </dgm:pt>
    <dgm:pt modelId="{DF15F390-51AF-4487-B7FA-01D646012E42}">
      <dgm:prSet phldrT="[Text]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/>
            <a:t>Create ER diagram</a:t>
          </a:r>
        </a:p>
      </dgm:t>
    </dgm:pt>
    <dgm:pt modelId="{CA525F2C-8A38-4AAE-90CE-CFCE8B7DA58D}" type="parTrans" cxnId="{A653E664-9041-4C74-824C-7D7324704381}">
      <dgm:prSet/>
      <dgm:spPr/>
      <dgm:t>
        <a:bodyPr/>
        <a:lstStyle/>
        <a:p>
          <a:endParaRPr lang="en-US"/>
        </a:p>
      </dgm:t>
    </dgm:pt>
    <dgm:pt modelId="{B99830F1-A470-45C4-8F92-66EA7A5C4BBB}" type="sibTrans" cxnId="{A653E664-9041-4C74-824C-7D7324704381}">
      <dgm:prSet/>
      <dgm:spPr/>
      <dgm:t>
        <a:bodyPr/>
        <a:lstStyle/>
        <a:p>
          <a:endParaRPr lang="en-US"/>
        </a:p>
      </dgm:t>
    </dgm:pt>
    <dgm:pt modelId="{748C768E-BD30-47CD-BB85-17520E395B17}">
      <dgm:prSet phldrT="[Text]"/>
      <dgm:spPr>
        <a:solidFill>
          <a:srgbClr val="FF5050"/>
        </a:solidFill>
        <a:ln>
          <a:solidFill>
            <a:srgbClr val="FF5050"/>
          </a:solidFill>
        </a:ln>
      </dgm:spPr>
      <dgm:t>
        <a:bodyPr/>
        <a:lstStyle/>
        <a:p>
          <a:r>
            <a:rPr lang="en-US"/>
            <a:t>Implementation</a:t>
          </a:r>
        </a:p>
      </dgm:t>
    </dgm:pt>
    <dgm:pt modelId="{F6EFD896-34ED-4DFF-A367-54E1F617A2A9}" type="parTrans" cxnId="{BAEF8F50-0AB3-42C6-BEE0-7933B6992CCF}">
      <dgm:prSet/>
      <dgm:spPr/>
      <dgm:t>
        <a:bodyPr/>
        <a:lstStyle/>
        <a:p>
          <a:endParaRPr lang="en-US"/>
        </a:p>
      </dgm:t>
    </dgm:pt>
    <dgm:pt modelId="{F2F097B1-A4CD-40FC-8FF3-75C133247AB9}" type="sibTrans" cxnId="{BAEF8F50-0AB3-42C6-BEE0-7933B6992CCF}">
      <dgm:prSet/>
      <dgm:spPr/>
      <dgm:t>
        <a:bodyPr/>
        <a:lstStyle/>
        <a:p>
          <a:endParaRPr lang="en-US"/>
        </a:p>
      </dgm:t>
    </dgm:pt>
    <dgm:pt modelId="{776FD2AE-87BA-40FE-B495-95224ED6332F}">
      <dgm:prSet phldrT="[Text]"/>
      <dgm:spPr>
        <a:solidFill>
          <a:srgbClr val="FF5050"/>
        </a:solidFill>
        <a:ln>
          <a:solidFill>
            <a:srgbClr val="FF5050"/>
          </a:solidFill>
        </a:ln>
      </dgm:spPr>
      <dgm:t>
        <a:bodyPr/>
        <a:lstStyle/>
        <a:p>
          <a:r>
            <a:rPr lang="en-US"/>
            <a:t>Closeout</a:t>
          </a:r>
        </a:p>
      </dgm:t>
    </dgm:pt>
    <dgm:pt modelId="{91A40546-B8A6-486E-B1E7-E4BB3246A744}" type="parTrans" cxnId="{F180523F-77B7-41A8-BDB3-831155F9ED9D}">
      <dgm:prSet/>
      <dgm:spPr/>
      <dgm:t>
        <a:bodyPr/>
        <a:lstStyle/>
        <a:p>
          <a:endParaRPr lang="en-US"/>
        </a:p>
      </dgm:t>
    </dgm:pt>
    <dgm:pt modelId="{C15167C4-AB81-4D82-8B48-BDE3C5BA4BA7}" type="sibTrans" cxnId="{F180523F-77B7-41A8-BDB3-831155F9ED9D}">
      <dgm:prSet/>
      <dgm:spPr/>
      <dgm:t>
        <a:bodyPr/>
        <a:lstStyle/>
        <a:p>
          <a:endParaRPr lang="en-US"/>
        </a:p>
      </dgm:t>
    </dgm:pt>
    <dgm:pt modelId="{F651FC8D-DC77-492B-A3C6-F838CA8A7574}">
      <dgm:prSet phldrT="[Text]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/>
            <a:t>Gathering the relevant datasets</a:t>
          </a:r>
        </a:p>
      </dgm:t>
    </dgm:pt>
    <dgm:pt modelId="{DFAAFBA0-A1CE-4D8A-9E67-8262D171ABD6}" type="parTrans" cxnId="{859A8773-56B6-4382-ACF7-3ED01FE205DE}">
      <dgm:prSet/>
      <dgm:spPr/>
      <dgm:t>
        <a:bodyPr/>
        <a:lstStyle/>
        <a:p>
          <a:endParaRPr lang="en-US"/>
        </a:p>
      </dgm:t>
    </dgm:pt>
    <dgm:pt modelId="{2F56659C-545A-44EB-999E-5AC7419DFFD0}" type="sibTrans" cxnId="{859A8773-56B6-4382-ACF7-3ED01FE205DE}">
      <dgm:prSet/>
      <dgm:spPr/>
      <dgm:t>
        <a:bodyPr/>
        <a:lstStyle/>
        <a:p>
          <a:endParaRPr lang="en-US"/>
        </a:p>
      </dgm:t>
    </dgm:pt>
    <dgm:pt modelId="{D2779AE5-FD3E-4D4F-82AD-FF097186D26E}">
      <dgm:prSet phldrT="[Text]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/>
            <a:t>Create sequence diagram</a:t>
          </a:r>
        </a:p>
      </dgm:t>
    </dgm:pt>
    <dgm:pt modelId="{728BC78D-080F-42D8-9D86-21C11A2E83F3}" type="parTrans" cxnId="{A6852FF3-4435-401F-9F75-14358E9E38EF}">
      <dgm:prSet/>
      <dgm:spPr/>
      <dgm:t>
        <a:bodyPr/>
        <a:lstStyle/>
        <a:p>
          <a:endParaRPr lang="en-US"/>
        </a:p>
      </dgm:t>
    </dgm:pt>
    <dgm:pt modelId="{FE9E14E4-E92B-48D5-9C16-FEF381F50C9C}" type="sibTrans" cxnId="{A6852FF3-4435-401F-9F75-14358E9E38EF}">
      <dgm:prSet/>
      <dgm:spPr/>
      <dgm:t>
        <a:bodyPr/>
        <a:lstStyle/>
        <a:p>
          <a:endParaRPr lang="en-US"/>
        </a:p>
      </dgm:t>
    </dgm:pt>
    <dgm:pt modelId="{AA71DC60-B7DC-4497-92A5-960800B5AD35}">
      <dgm:prSet phldrT="[Text]"/>
      <dgm:spPr>
        <a:solidFill>
          <a:srgbClr val="FF7C80">
            <a:alpha val="89804"/>
          </a:srgbClr>
        </a:solidFill>
      </dgm:spPr>
      <dgm:t>
        <a:bodyPr/>
        <a:lstStyle/>
        <a:p>
          <a:r>
            <a:rPr lang="en-US"/>
            <a:t>Build ECG signal acquisition module</a:t>
          </a:r>
        </a:p>
      </dgm:t>
    </dgm:pt>
    <dgm:pt modelId="{E8910C5E-C293-4741-9D14-E07F8901170B}" type="parTrans" cxnId="{23A9741E-D691-4E2B-AB65-B013AC0E6138}">
      <dgm:prSet/>
      <dgm:spPr/>
      <dgm:t>
        <a:bodyPr/>
        <a:lstStyle/>
        <a:p>
          <a:endParaRPr lang="en-US"/>
        </a:p>
      </dgm:t>
    </dgm:pt>
    <dgm:pt modelId="{5BF8C4D8-8E8D-4C25-A0C2-186E1876D5A7}" type="sibTrans" cxnId="{23A9741E-D691-4E2B-AB65-B013AC0E6138}">
      <dgm:prSet/>
      <dgm:spPr/>
      <dgm:t>
        <a:bodyPr/>
        <a:lstStyle/>
        <a:p>
          <a:endParaRPr lang="en-US"/>
        </a:p>
      </dgm:t>
    </dgm:pt>
    <dgm:pt modelId="{7D481B7F-44D6-437E-8253-F84335184260}">
      <dgm:prSet phldrT="[Text]"/>
      <dgm:spPr>
        <a:solidFill>
          <a:srgbClr val="FF7C80">
            <a:alpha val="89804"/>
          </a:srgbClr>
        </a:solidFill>
      </dgm:spPr>
      <dgm:t>
        <a:bodyPr/>
        <a:lstStyle/>
        <a:p>
          <a:r>
            <a:rPr lang="en-US"/>
            <a:t>Obtain the optimal ECG lead and process the signal</a:t>
          </a:r>
        </a:p>
      </dgm:t>
    </dgm:pt>
    <dgm:pt modelId="{F7DB86F3-A701-4E15-B962-C3A90302F6E7}" type="parTrans" cxnId="{0A9E1954-7C76-4BCA-B580-83AC6B0FB970}">
      <dgm:prSet/>
      <dgm:spPr/>
      <dgm:t>
        <a:bodyPr/>
        <a:lstStyle/>
        <a:p>
          <a:endParaRPr lang="en-US"/>
        </a:p>
      </dgm:t>
    </dgm:pt>
    <dgm:pt modelId="{23A16E85-7FA1-4519-8C82-16351FF71791}" type="sibTrans" cxnId="{0A9E1954-7C76-4BCA-B580-83AC6B0FB970}">
      <dgm:prSet/>
      <dgm:spPr/>
      <dgm:t>
        <a:bodyPr/>
        <a:lstStyle/>
        <a:p>
          <a:endParaRPr lang="en-US"/>
        </a:p>
      </dgm:t>
    </dgm:pt>
    <dgm:pt modelId="{6AA75293-5E83-4A1B-9CFF-BDE3395FE929}">
      <dgm:prSet/>
      <dgm:spPr>
        <a:solidFill>
          <a:srgbClr val="FF7C80">
            <a:alpha val="89804"/>
          </a:srgbClr>
        </a:solidFill>
      </dgm:spPr>
      <dgm:t>
        <a:bodyPr/>
        <a:lstStyle/>
        <a:p>
          <a:r>
            <a:rPr lang="en-US"/>
            <a:t>Build and train model to acquire the remaining 11 leads</a:t>
          </a:r>
        </a:p>
      </dgm:t>
    </dgm:pt>
    <dgm:pt modelId="{4BFAD515-B7CB-4C59-AB90-F45D748E2A8B}" type="parTrans" cxnId="{1B6C0A98-093D-4F2D-84D4-F88C2F35297B}">
      <dgm:prSet/>
      <dgm:spPr/>
      <dgm:t>
        <a:bodyPr/>
        <a:lstStyle/>
        <a:p>
          <a:endParaRPr lang="en-US"/>
        </a:p>
      </dgm:t>
    </dgm:pt>
    <dgm:pt modelId="{797FFDE1-BE1A-454C-86DA-73F625D30ED9}" type="sibTrans" cxnId="{1B6C0A98-093D-4F2D-84D4-F88C2F35297B}">
      <dgm:prSet/>
      <dgm:spPr/>
      <dgm:t>
        <a:bodyPr/>
        <a:lstStyle/>
        <a:p>
          <a:endParaRPr lang="en-US"/>
        </a:p>
      </dgm:t>
    </dgm:pt>
    <dgm:pt modelId="{A97FBE6F-5FC7-435E-9A1D-55B02AF34116}">
      <dgm:prSet/>
      <dgm:spPr>
        <a:solidFill>
          <a:srgbClr val="FF7C80">
            <a:alpha val="89804"/>
          </a:srgbClr>
        </a:solidFill>
      </dgm:spPr>
      <dgm:t>
        <a:bodyPr/>
        <a:lstStyle/>
        <a:p>
          <a:r>
            <a:rPr lang="en-US"/>
            <a:t>Implement database</a:t>
          </a:r>
        </a:p>
      </dgm:t>
    </dgm:pt>
    <dgm:pt modelId="{394D3403-23F4-44B5-A42E-CE9950FCBE31}" type="parTrans" cxnId="{D35C874E-1E15-4F0C-8031-38FB74A2F9EA}">
      <dgm:prSet/>
      <dgm:spPr/>
      <dgm:t>
        <a:bodyPr/>
        <a:lstStyle/>
        <a:p>
          <a:endParaRPr lang="en-US"/>
        </a:p>
      </dgm:t>
    </dgm:pt>
    <dgm:pt modelId="{46E2DEE5-9F22-4E7D-89CC-BD6D853D2EE1}" type="sibTrans" cxnId="{D35C874E-1E15-4F0C-8031-38FB74A2F9EA}">
      <dgm:prSet/>
      <dgm:spPr/>
      <dgm:t>
        <a:bodyPr/>
        <a:lstStyle/>
        <a:p>
          <a:endParaRPr lang="en-US"/>
        </a:p>
      </dgm:t>
    </dgm:pt>
    <dgm:pt modelId="{82161803-6BB0-4269-AB69-DAB8F27B7600}">
      <dgm:prSet/>
      <dgm:spPr>
        <a:solidFill>
          <a:srgbClr val="FF7C80">
            <a:alpha val="89804"/>
          </a:srgbClr>
        </a:solidFill>
      </dgm:spPr>
      <dgm:t>
        <a:bodyPr/>
        <a:lstStyle/>
        <a:p>
          <a:r>
            <a:rPr lang="en-US"/>
            <a:t>Implement mobile application</a:t>
          </a:r>
        </a:p>
      </dgm:t>
    </dgm:pt>
    <dgm:pt modelId="{3D026C9F-5A00-490E-97D5-F9EEDBC316CE}" type="parTrans" cxnId="{2C81DE39-A941-49BE-A3ED-604D5D441897}">
      <dgm:prSet/>
      <dgm:spPr/>
      <dgm:t>
        <a:bodyPr/>
        <a:lstStyle/>
        <a:p>
          <a:endParaRPr lang="en-US"/>
        </a:p>
      </dgm:t>
    </dgm:pt>
    <dgm:pt modelId="{6D1D11B1-DE04-426F-A648-FD03BC05998F}" type="sibTrans" cxnId="{2C81DE39-A941-49BE-A3ED-604D5D441897}">
      <dgm:prSet/>
      <dgm:spPr/>
      <dgm:t>
        <a:bodyPr/>
        <a:lstStyle/>
        <a:p>
          <a:endParaRPr lang="en-US"/>
        </a:p>
      </dgm:t>
    </dgm:pt>
    <dgm:pt modelId="{55237916-251E-45A3-841D-00618AE04449}">
      <dgm:prSet/>
      <dgm:spPr>
        <a:solidFill>
          <a:srgbClr val="FF7C80">
            <a:alpha val="89804"/>
          </a:srgbClr>
        </a:solidFill>
      </dgm:spPr>
      <dgm:t>
        <a:bodyPr/>
        <a:lstStyle/>
        <a:p>
          <a:r>
            <a:rPr lang="en-US"/>
            <a:t>Implement web site</a:t>
          </a:r>
        </a:p>
      </dgm:t>
    </dgm:pt>
    <dgm:pt modelId="{005B297D-F19A-4D26-B5D8-0E6D3B550BB4}" type="parTrans" cxnId="{85BA6551-33C9-4FB2-A95B-8284B6FE15E8}">
      <dgm:prSet/>
      <dgm:spPr/>
      <dgm:t>
        <a:bodyPr/>
        <a:lstStyle/>
        <a:p>
          <a:endParaRPr lang="en-US"/>
        </a:p>
      </dgm:t>
    </dgm:pt>
    <dgm:pt modelId="{AAB796E7-32D7-4442-84AB-1992E2B1D84E}" type="sibTrans" cxnId="{85BA6551-33C9-4FB2-A95B-8284B6FE15E8}">
      <dgm:prSet/>
      <dgm:spPr/>
      <dgm:t>
        <a:bodyPr/>
        <a:lstStyle/>
        <a:p>
          <a:endParaRPr lang="en-US"/>
        </a:p>
      </dgm:t>
    </dgm:pt>
    <dgm:pt modelId="{4DF8E58F-05A3-44F2-9B73-8B50A50616AD}">
      <dgm:prSet/>
      <dgm:spPr>
        <a:solidFill>
          <a:srgbClr val="FF7C80">
            <a:alpha val="90000"/>
          </a:srgbClr>
        </a:solidFill>
      </dgm:spPr>
      <dgm:t>
        <a:bodyPr/>
        <a:lstStyle/>
        <a:p>
          <a:r>
            <a:rPr lang="en-US"/>
            <a:t>Publish research paper</a:t>
          </a:r>
        </a:p>
      </dgm:t>
    </dgm:pt>
    <dgm:pt modelId="{7454DD6E-2EEB-4D9E-9840-AFF776FF60A0}" type="parTrans" cxnId="{DFE9D3A5-8181-4714-8040-2BE00CC1655A}">
      <dgm:prSet/>
      <dgm:spPr/>
      <dgm:t>
        <a:bodyPr/>
        <a:lstStyle/>
        <a:p>
          <a:endParaRPr lang="en-US"/>
        </a:p>
      </dgm:t>
    </dgm:pt>
    <dgm:pt modelId="{676B958F-A23B-468B-A558-221DC5073AEB}" type="sibTrans" cxnId="{DFE9D3A5-8181-4714-8040-2BE00CC1655A}">
      <dgm:prSet/>
      <dgm:spPr/>
      <dgm:t>
        <a:bodyPr/>
        <a:lstStyle/>
        <a:p>
          <a:endParaRPr lang="en-US"/>
        </a:p>
      </dgm:t>
    </dgm:pt>
    <dgm:pt modelId="{D450181A-46A0-4FC8-82A8-C9A1DB91EF24}">
      <dgm:prSet/>
      <dgm:spPr>
        <a:solidFill>
          <a:srgbClr val="FF7C80">
            <a:alpha val="90000"/>
          </a:srgbClr>
        </a:solidFill>
      </dgm:spPr>
      <dgm:t>
        <a:bodyPr/>
        <a:lstStyle/>
        <a:p>
          <a:r>
            <a:rPr lang="en-US"/>
            <a:t>Final presentation</a:t>
          </a:r>
        </a:p>
      </dgm:t>
    </dgm:pt>
    <dgm:pt modelId="{CC3792FA-C867-4A7D-8ED9-F6B87A106BBB}" type="parTrans" cxnId="{9AA2AB5E-183B-443D-9ECF-32A43B699010}">
      <dgm:prSet/>
      <dgm:spPr/>
      <dgm:t>
        <a:bodyPr/>
        <a:lstStyle/>
        <a:p>
          <a:endParaRPr lang="en-US"/>
        </a:p>
      </dgm:t>
    </dgm:pt>
    <dgm:pt modelId="{35E6FBA8-E0DF-44FA-8E5A-849DE2154A46}" type="sibTrans" cxnId="{9AA2AB5E-183B-443D-9ECF-32A43B699010}">
      <dgm:prSet/>
      <dgm:spPr/>
      <dgm:t>
        <a:bodyPr/>
        <a:lstStyle/>
        <a:p>
          <a:endParaRPr lang="en-US"/>
        </a:p>
      </dgm:t>
    </dgm:pt>
    <dgm:pt modelId="{AA366DC7-0253-4A14-9F7D-27670DD6933A}">
      <dgm:prSet/>
      <dgm:spPr>
        <a:solidFill>
          <a:srgbClr val="FF7C80">
            <a:alpha val="90000"/>
          </a:srgbClr>
        </a:solidFill>
      </dgm:spPr>
      <dgm:t>
        <a:bodyPr/>
        <a:lstStyle/>
        <a:p>
          <a:r>
            <a:rPr lang="en-US"/>
            <a:t>Host the mobile application</a:t>
          </a:r>
        </a:p>
      </dgm:t>
    </dgm:pt>
    <dgm:pt modelId="{5E08DA4D-ED68-46E9-8074-EE98F5569C5D}" type="parTrans" cxnId="{A799B9C8-555C-4547-9323-47C388786D67}">
      <dgm:prSet/>
      <dgm:spPr/>
      <dgm:t>
        <a:bodyPr/>
        <a:lstStyle/>
        <a:p>
          <a:endParaRPr lang="en-US"/>
        </a:p>
      </dgm:t>
    </dgm:pt>
    <dgm:pt modelId="{C3364C22-05F6-40F2-AC21-A2CF502D29C1}" type="sibTrans" cxnId="{A799B9C8-555C-4547-9323-47C388786D67}">
      <dgm:prSet/>
      <dgm:spPr/>
      <dgm:t>
        <a:bodyPr/>
        <a:lstStyle/>
        <a:p>
          <a:endParaRPr lang="en-US"/>
        </a:p>
      </dgm:t>
    </dgm:pt>
    <dgm:pt modelId="{75C2E393-5868-44F1-B8D5-EDF46C632D26}">
      <dgm:prSet phldrT="[Text]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/>
            <a:t>Design wireframes for mobile application</a:t>
          </a:r>
        </a:p>
      </dgm:t>
    </dgm:pt>
    <dgm:pt modelId="{7EACDCB5-738F-4FFB-AA67-D2E98E049D3D}" type="parTrans" cxnId="{B63945E8-FE77-42A0-8D73-D1DD57CE13FB}">
      <dgm:prSet/>
      <dgm:spPr/>
      <dgm:t>
        <a:bodyPr/>
        <a:lstStyle/>
        <a:p>
          <a:endParaRPr lang="en-US"/>
        </a:p>
      </dgm:t>
    </dgm:pt>
    <dgm:pt modelId="{27E385E1-3EF0-4ACB-A7E1-D629AB3A68EF}" type="sibTrans" cxnId="{B63945E8-FE77-42A0-8D73-D1DD57CE13FB}">
      <dgm:prSet/>
      <dgm:spPr/>
      <dgm:t>
        <a:bodyPr/>
        <a:lstStyle/>
        <a:p>
          <a:endParaRPr lang="en-US"/>
        </a:p>
      </dgm:t>
    </dgm:pt>
    <dgm:pt modelId="{93FEF465-B939-40F1-B969-6AABAA83581F}">
      <dgm:prSet phldrT="[Text]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en-US"/>
            <a:t>Design Mobile interfaces</a:t>
          </a:r>
        </a:p>
      </dgm:t>
    </dgm:pt>
    <dgm:pt modelId="{965C7A35-D901-4779-BE42-33AF0F6D8DA9}" type="parTrans" cxnId="{F2499E67-28F1-40CF-A777-503559F336FF}">
      <dgm:prSet/>
      <dgm:spPr/>
      <dgm:t>
        <a:bodyPr/>
        <a:lstStyle/>
        <a:p>
          <a:endParaRPr lang="en-US"/>
        </a:p>
      </dgm:t>
    </dgm:pt>
    <dgm:pt modelId="{16E8E249-2229-4582-9E2D-7267777F1D3E}" type="sibTrans" cxnId="{F2499E67-28F1-40CF-A777-503559F336FF}">
      <dgm:prSet/>
      <dgm:spPr/>
      <dgm:t>
        <a:bodyPr/>
        <a:lstStyle/>
        <a:p>
          <a:endParaRPr lang="en-US"/>
        </a:p>
      </dgm:t>
    </dgm:pt>
    <dgm:pt modelId="{0BD13637-3C12-41B2-BE5C-2D5F32AF59F7}" type="pres">
      <dgm:prSet presAssocID="{2CE0101F-5987-482C-A884-A319263DB3BC}" presName="Name0" presStyleCnt="0">
        <dgm:presLayoutVars>
          <dgm:dir/>
          <dgm:animLvl val="lvl"/>
          <dgm:resizeHandles val="exact"/>
        </dgm:presLayoutVars>
      </dgm:prSet>
      <dgm:spPr/>
    </dgm:pt>
    <dgm:pt modelId="{B22E4DDC-6403-4628-BF37-85F70630E873}" type="pres">
      <dgm:prSet presAssocID="{6A2CCBD6-1A3D-48F5-A03D-590931E54040}" presName="composite" presStyleCnt="0"/>
      <dgm:spPr/>
    </dgm:pt>
    <dgm:pt modelId="{D1F41269-215C-42FB-ABFD-FBA9C796634D}" type="pres">
      <dgm:prSet presAssocID="{6A2CCBD6-1A3D-48F5-A03D-590931E5404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47AFDA0-A34E-4F62-8CFC-831AAFE03EBE}" type="pres">
      <dgm:prSet presAssocID="{6A2CCBD6-1A3D-48F5-A03D-590931E54040}" presName="desTx" presStyleLbl="alignAccFollowNode1" presStyleIdx="0" presStyleCnt="5">
        <dgm:presLayoutVars>
          <dgm:bulletEnabled val="1"/>
        </dgm:presLayoutVars>
      </dgm:prSet>
      <dgm:spPr/>
    </dgm:pt>
    <dgm:pt modelId="{8C408CBE-64B7-4E33-A8BC-EEDD7C69617A}" type="pres">
      <dgm:prSet presAssocID="{6A8F031C-91AB-41BF-8043-AF085EE0DF28}" presName="space" presStyleCnt="0"/>
      <dgm:spPr/>
    </dgm:pt>
    <dgm:pt modelId="{533A669D-23DF-495C-BE36-A466C8EAA97E}" type="pres">
      <dgm:prSet presAssocID="{86278612-6D03-4D1C-B4DC-BEE79F379598}" presName="composite" presStyleCnt="0"/>
      <dgm:spPr/>
    </dgm:pt>
    <dgm:pt modelId="{36F6862F-498F-452D-A0A4-DC763B3CCCAD}" type="pres">
      <dgm:prSet presAssocID="{86278612-6D03-4D1C-B4DC-BEE79F379598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B1B2AC02-E727-4E85-B59A-CEDCF90BC26C}" type="pres">
      <dgm:prSet presAssocID="{86278612-6D03-4D1C-B4DC-BEE79F379598}" presName="desTx" presStyleLbl="alignAccFollowNode1" presStyleIdx="1" presStyleCnt="5">
        <dgm:presLayoutVars>
          <dgm:bulletEnabled val="1"/>
        </dgm:presLayoutVars>
      </dgm:prSet>
      <dgm:spPr/>
    </dgm:pt>
    <dgm:pt modelId="{4903C884-4A14-44C6-AB16-C45EC89B9194}" type="pres">
      <dgm:prSet presAssocID="{E0225A51-7E8F-434C-932A-D859E20217BA}" presName="space" presStyleCnt="0"/>
      <dgm:spPr/>
    </dgm:pt>
    <dgm:pt modelId="{BBFE2C86-543C-48B3-A8A1-EAD3B519A54F}" type="pres">
      <dgm:prSet presAssocID="{51D20DAB-0AE6-4648-8B94-176252AFAE58}" presName="composite" presStyleCnt="0"/>
      <dgm:spPr/>
    </dgm:pt>
    <dgm:pt modelId="{9BD6307A-B463-4D68-B9ED-46AC8F1F107E}" type="pres">
      <dgm:prSet presAssocID="{51D20DAB-0AE6-4648-8B94-176252AFAE5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5F96EA3C-571F-45E1-8CBD-1FE074094C82}" type="pres">
      <dgm:prSet presAssocID="{51D20DAB-0AE6-4648-8B94-176252AFAE58}" presName="desTx" presStyleLbl="alignAccFollowNode1" presStyleIdx="2" presStyleCnt="5">
        <dgm:presLayoutVars>
          <dgm:bulletEnabled val="1"/>
        </dgm:presLayoutVars>
      </dgm:prSet>
      <dgm:spPr/>
    </dgm:pt>
    <dgm:pt modelId="{2074B0A0-55EF-409C-8010-6B8038F4659F}" type="pres">
      <dgm:prSet presAssocID="{375225AD-896A-4702-B63B-23FFD111C65D}" presName="space" presStyleCnt="0"/>
      <dgm:spPr/>
    </dgm:pt>
    <dgm:pt modelId="{18BBB4B9-3D8C-43BA-BE90-63ED17D1F13A}" type="pres">
      <dgm:prSet presAssocID="{748C768E-BD30-47CD-BB85-17520E395B17}" presName="composite" presStyleCnt="0"/>
      <dgm:spPr/>
    </dgm:pt>
    <dgm:pt modelId="{289849CD-4C25-4A76-8499-490AF70BD0FD}" type="pres">
      <dgm:prSet presAssocID="{748C768E-BD30-47CD-BB85-17520E395B1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D801091-CCC7-4C70-8217-8D9EF75C43E7}" type="pres">
      <dgm:prSet presAssocID="{748C768E-BD30-47CD-BB85-17520E395B17}" presName="desTx" presStyleLbl="alignAccFollowNode1" presStyleIdx="3" presStyleCnt="5">
        <dgm:presLayoutVars>
          <dgm:bulletEnabled val="1"/>
        </dgm:presLayoutVars>
      </dgm:prSet>
      <dgm:spPr/>
    </dgm:pt>
    <dgm:pt modelId="{CC3A288E-55E7-40B1-9AD1-AE9300BED18E}" type="pres">
      <dgm:prSet presAssocID="{F2F097B1-A4CD-40FC-8FF3-75C133247AB9}" presName="space" presStyleCnt="0"/>
      <dgm:spPr/>
    </dgm:pt>
    <dgm:pt modelId="{8054177A-842B-43E8-A421-28C6F25E2560}" type="pres">
      <dgm:prSet presAssocID="{776FD2AE-87BA-40FE-B495-95224ED6332F}" presName="composite" presStyleCnt="0"/>
      <dgm:spPr/>
    </dgm:pt>
    <dgm:pt modelId="{D3A3E8D2-D8FC-43C6-82B6-55F3EFF4E4BB}" type="pres">
      <dgm:prSet presAssocID="{776FD2AE-87BA-40FE-B495-95224ED6332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564B7544-D99E-4217-BF38-85976CCD3F6D}" type="pres">
      <dgm:prSet presAssocID="{776FD2AE-87BA-40FE-B495-95224ED6332F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ED40370C-6F0C-411D-85D3-48CD663775F7}" type="presOf" srcId="{A97FBE6F-5FC7-435E-9A1D-55B02AF34116}" destId="{6D801091-CCC7-4C70-8217-8D9EF75C43E7}" srcOrd="0" destOrd="3" presId="urn:microsoft.com/office/officeart/2005/8/layout/hList1"/>
    <dgm:cxn modelId="{B63C0810-46FA-4B72-B056-414426485298}" type="presOf" srcId="{DF15F390-51AF-4487-B7FA-01D646012E42}" destId="{5F96EA3C-571F-45E1-8CBD-1FE074094C82}" srcOrd="0" destOrd="1" presId="urn:microsoft.com/office/officeart/2005/8/layout/hList1"/>
    <dgm:cxn modelId="{C11F9219-6783-4003-B64F-41063D5F5E9D}" type="presOf" srcId="{86278612-6D03-4D1C-B4DC-BEE79F379598}" destId="{36F6862F-498F-452D-A0A4-DC763B3CCCAD}" srcOrd="0" destOrd="0" presId="urn:microsoft.com/office/officeart/2005/8/layout/hList1"/>
    <dgm:cxn modelId="{23A9741E-D691-4E2B-AB65-B013AC0E6138}" srcId="{748C768E-BD30-47CD-BB85-17520E395B17}" destId="{AA71DC60-B7DC-4497-92A5-960800B5AD35}" srcOrd="0" destOrd="0" parTransId="{E8910C5E-C293-4741-9D14-E07F8901170B}" sibTransId="{5BF8C4D8-8E8D-4C25-A0C2-186E1876D5A7}"/>
    <dgm:cxn modelId="{8702EB1E-31B4-46E4-A395-9D73E977F45C}" type="presOf" srcId="{3A105B7C-0DB7-4EE6-8703-69E6045C8D7A}" destId="{B1B2AC02-E727-4E85-B59A-CEDCF90BC26C}" srcOrd="0" destOrd="0" presId="urn:microsoft.com/office/officeart/2005/8/layout/hList1"/>
    <dgm:cxn modelId="{48ADCB25-FEA1-474F-BF78-569900572872}" type="presOf" srcId="{6A2CCBD6-1A3D-48F5-A03D-590931E54040}" destId="{D1F41269-215C-42FB-ABFD-FBA9C796634D}" srcOrd="0" destOrd="0" presId="urn:microsoft.com/office/officeart/2005/8/layout/hList1"/>
    <dgm:cxn modelId="{CFEFF12F-F94F-4A7D-82B1-7EF3AEEAC2CF}" srcId="{51D20DAB-0AE6-4648-8B94-176252AFAE58}" destId="{11A9FD52-717B-4137-9EE0-9A7D51FC44E7}" srcOrd="0" destOrd="0" parTransId="{F7D52BB6-4C32-4148-BC30-A016A7B34A2A}" sibTransId="{FE674A4D-620C-47A7-ADEE-67148817AE76}"/>
    <dgm:cxn modelId="{9418CF37-6D22-430D-AAEA-23C4957E3BC5}" type="presOf" srcId="{E80B22EE-939A-4250-A514-BBC8CD7F7134}" destId="{347AFDA0-A34E-4F62-8CFC-831AAFE03EBE}" srcOrd="0" destOrd="1" presId="urn:microsoft.com/office/officeart/2005/8/layout/hList1"/>
    <dgm:cxn modelId="{2C81DE39-A941-49BE-A3ED-604D5D441897}" srcId="{748C768E-BD30-47CD-BB85-17520E395B17}" destId="{82161803-6BB0-4269-AB69-DAB8F27B7600}" srcOrd="4" destOrd="0" parTransId="{3D026C9F-5A00-490E-97D5-F9EEDBC316CE}" sibTransId="{6D1D11B1-DE04-426F-A648-FD03BC05998F}"/>
    <dgm:cxn modelId="{F180523F-77B7-41A8-BDB3-831155F9ED9D}" srcId="{2CE0101F-5987-482C-A884-A319263DB3BC}" destId="{776FD2AE-87BA-40FE-B495-95224ED6332F}" srcOrd="4" destOrd="0" parTransId="{91A40546-B8A6-486E-B1E7-E4BB3246A744}" sibTransId="{C15167C4-AB81-4D82-8B48-BDE3C5BA4BA7}"/>
    <dgm:cxn modelId="{A5FE305D-56F5-438D-BCAD-D5554A7D47EF}" type="presOf" srcId="{D450181A-46A0-4FC8-82A8-C9A1DB91EF24}" destId="{564B7544-D99E-4217-BF38-85976CCD3F6D}" srcOrd="0" destOrd="1" presId="urn:microsoft.com/office/officeart/2005/8/layout/hList1"/>
    <dgm:cxn modelId="{9AA2AB5E-183B-443D-9ECF-32A43B699010}" srcId="{776FD2AE-87BA-40FE-B495-95224ED6332F}" destId="{D450181A-46A0-4FC8-82A8-C9A1DB91EF24}" srcOrd="1" destOrd="0" parTransId="{CC3792FA-C867-4A7D-8ED9-F6B87A106BBB}" sibTransId="{35E6FBA8-E0DF-44FA-8E5A-849DE2154A46}"/>
    <dgm:cxn modelId="{0BCCB45E-1B9C-4EDB-989F-2DCB8A73EA79}" type="presOf" srcId="{55237916-251E-45A3-841D-00618AE04449}" destId="{6D801091-CCC7-4C70-8217-8D9EF75C43E7}" srcOrd="0" destOrd="5" presId="urn:microsoft.com/office/officeart/2005/8/layout/hList1"/>
    <dgm:cxn modelId="{91376260-DA6E-4AC9-A576-99F300EEE7C7}" type="presOf" srcId="{D2779AE5-FD3E-4D4F-82AD-FF097186D26E}" destId="{5F96EA3C-571F-45E1-8CBD-1FE074094C82}" srcOrd="0" destOrd="2" presId="urn:microsoft.com/office/officeart/2005/8/layout/hList1"/>
    <dgm:cxn modelId="{A653E664-9041-4C74-824C-7D7324704381}" srcId="{51D20DAB-0AE6-4648-8B94-176252AFAE58}" destId="{DF15F390-51AF-4487-B7FA-01D646012E42}" srcOrd="1" destOrd="0" parTransId="{CA525F2C-8A38-4AAE-90CE-CFCE8B7DA58D}" sibTransId="{B99830F1-A470-45C4-8F92-66EA7A5C4BBB}"/>
    <dgm:cxn modelId="{F2499E67-28F1-40CF-A777-503559F336FF}" srcId="{51D20DAB-0AE6-4648-8B94-176252AFAE58}" destId="{93FEF465-B939-40F1-B969-6AABAA83581F}" srcOrd="4" destOrd="0" parTransId="{965C7A35-D901-4779-BE42-33AF0F6D8DA9}" sibTransId="{16E8E249-2229-4582-9E2D-7267777F1D3E}"/>
    <dgm:cxn modelId="{D35C874E-1E15-4F0C-8031-38FB74A2F9EA}" srcId="{748C768E-BD30-47CD-BB85-17520E395B17}" destId="{A97FBE6F-5FC7-435E-9A1D-55B02AF34116}" srcOrd="3" destOrd="0" parTransId="{394D3403-23F4-44B5-A42E-CE9950FCBE31}" sibTransId="{46E2DEE5-9F22-4E7D-89CC-BD6D853D2EE1}"/>
    <dgm:cxn modelId="{BAEF8F50-0AB3-42C6-BEE0-7933B6992CCF}" srcId="{2CE0101F-5987-482C-A884-A319263DB3BC}" destId="{748C768E-BD30-47CD-BB85-17520E395B17}" srcOrd="3" destOrd="0" parTransId="{F6EFD896-34ED-4DFF-A367-54E1F617A2A9}" sibTransId="{F2F097B1-A4CD-40FC-8FF3-75C133247AB9}"/>
    <dgm:cxn modelId="{85BA6551-33C9-4FB2-A95B-8284B6FE15E8}" srcId="{748C768E-BD30-47CD-BB85-17520E395B17}" destId="{55237916-251E-45A3-841D-00618AE04449}" srcOrd="5" destOrd="0" parTransId="{005B297D-F19A-4D26-B5D8-0E6D3B550BB4}" sibTransId="{AAB796E7-32D7-4442-84AB-1992E2B1D84E}"/>
    <dgm:cxn modelId="{859A8773-56B6-4382-ACF7-3ED01FE205DE}" srcId="{86278612-6D03-4D1C-B4DC-BEE79F379598}" destId="{F651FC8D-DC77-492B-A3C6-F838CA8A7574}" srcOrd="2" destOrd="0" parTransId="{DFAAFBA0-A1CE-4D8A-9E67-8262D171ABD6}" sibTransId="{2F56659C-545A-44EB-999E-5AC7419DFFD0}"/>
    <dgm:cxn modelId="{0A9E1954-7C76-4BCA-B580-83AC6B0FB970}" srcId="{748C768E-BD30-47CD-BB85-17520E395B17}" destId="{7D481B7F-44D6-437E-8253-F84335184260}" srcOrd="1" destOrd="0" parTransId="{F7DB86F3-A701-4E15-B962-C3A90302F6E7}" sibTransId="{23A16E85-7FA1-4519-8C82-16351FF71791}"/>
    <dgm:cxn modelId="{58273E76-813E-45D6-A1CE-9407094331FF}" type="presOf" srcId="{7677053E-DB2E-4F6B-A3CE-1A172F13087D}" destId="{347AFDA0-A34E-4F62-8CFC-831AAFE03EBE}" srcOrd="0" destOrd="0" presId="urn:microsoft.com/office/officeart/2005/8/layout/hList1"/>
    <dgm:cxn modelId="{FED5D958-77DF-4739-B0DD-AD129D4DE93F}" type="presOf" srcId="{748C768E-BD30-47CD-BB85-17520E395B17}" destId="{289849CD-4C25-4A76-8499-490AF70BD0FD}" srcOrd="0" destOrd="0" presId="urn:microsoft.com/office/officeart/2005/8/layout/hList1"/>
    <dgm:cxn modelId="{BC509782-8207-4EA3-86CE-C4C833CAD3BE}" srcId="{6A2CCBD6-1A3D-48F5-A03D-590931E54040}" destId="{E80B22EE-939A-4250-A514-BBC8CD7F7134}" srcOrd="1" destOrd="0" parTransId="{C0D4A66A-396D-400F-8F12-B3A680134233}" sibTransId="{059D5050-B4B8-434D-8684-61B798EC7844}"/>
    <dgm:cxn modelId="{0F7F8F8E-BB14-4EC1-BF69-CA1B8B4E751B}" srcId="{6A2CCBD6-1A3D-48F5-A03D-590931E54040}" destId="{7677053E-DB2E-4F6B-A3CE-1A172F13087D}" srcOrd="0" destOrd="0" parTransId="{4A9B6E11-D543-45D6-A580-C99EE8448E52}" sibTransId="{500177C3-CF0A-40D1-B81F-ED19E2CEE3D6}"/>
    <dgm:cxn modelId="{97D6DC91-8451-458F-ABEA-CB564B22DA62}" type="presOf" srcId="{AA71DC60-B7DC-4497-92A5-960800B5AD35}" destId="{6D801091-CCC7-4C70-8217-8D9EF75C43E7}" srcOrd="0" destOrd="0" presId="urn:microsoft.com/office/officeart/2005/8/layout/hList1"/>
    <dgm:cxn modelId="{F14F5396-C7CC-42DF-8316-3BDEC7D5DB40}" srcId="{86278612-6D03-4D1C-B4DC-BEE79F379598}" destId="{3A105B7C-0DB7-4EE6-8703-69E6045C8D7A}" srcOrd="0" destOrd="0" parTransId="{4F85377E-0971-4D52-B279-CB9BC627E366}" sibTransId="{25FDC47B-F04C-498F-8054-80A9031200D5}"/>
    <dgm:cxn modelId="{1B6C0A98-093D-4F2D-84D4-F88C2F35297B}" srcId="{748C768E-BD30-47CD-BB85-17520E395B17}" destId="{6AA75293-5E83-4A1B-9CFF-BDE3395FE929}" srcOrd="2" destOrd="0" parTransId="{4BFAD515-B7CB-4C59-AB90-F45D748E2A8B}" sibTransId="{797FFDE1-BE1A-454C-86DA-73F625D30ED9}"/>
    <dgm:cxn modelId="{76B405A1-DA40-4D52-91AE-E90D2BDCD3EF}" type="presOf" srcId="{7D481B7F-44D6-437E-8253-F84335184260}" destId="{6D801091-CCC7-4C70-8217-8D9EF75C43E7}" srcOrd="0" destOrd="1" presId="urn:microsoft.com/office/officeart/2005/8/layout/hList1"/>
    <dgm:cxn modelId="{DFE9D3A5-8181-4714-8040-2BE00CC1655A}" srcId="{776FD2AE-87BA-40FE-B495-95224ED6332F}" destId="{4DF8E58F-05A3-44F2-9B73-8B50A50616AD}" srcOrd="0" destOrd="0" parTransId="{7454DD6E-2EEB-4D9E-9840-AFF776FF60A0}" sibTransId="{676B958F-A23B-468B-A558-221DC5073AEB}"/>
    <dgm:cxn modelId="{5ECB32B2-F605-4F19-8F56-E3EE922BF692}" type="presOf" srcId="{4DF8E58F-05A3-44F2-9B73-8B50A50616AD}" destId="{564B7544-D99E-4217-BF38-85976CCD3F6D}" srcOrd="0" destOrd="0" presId="urn:microsoft.com/office/officeart/2005/8/layout/hList1"/>
    <dgm:cxn modelId="{F1C5F3BB-2760-427C-8815-C438D4400A38}" srcId="{86278612-6D03-4D1C-B4DC-BEE79F379598}" destId="{FCBAD936-5D80-4D80-A57F-4E2E49B9D0BB}" srcOrd="1" destOrd="0" parTransId="{CE3B3B01-FE60-46CF-B978-649205A2CC26}" sibTransId="{7A415F32-7A3B-4FCF-A5C8-E6B15AFC0220}"/>
    <dgm:cxn modelId="{EA18D5BC-A30A-4013-BCEA-A48A330462C8}" srcId="{2CE0101F-5987-482C-A884-A319263DB3BC}" destId="{6A2CCBD6-1A3D-48F5-A03D-590931E54040}" srcOrd="0" destOrd="0" parTransId="{A3E93569-3EF1-4802-A9D6-0B1294FA7D7D}" sibTransId="{6A8F031C-91AB-41BF-8043-AF085EE0DF28}"/>
    <dgm:cxn modelId="{7D78D8C7-6DAD-4642-B1D8-3EF8A9FA9156}" type="presOf" srcId="{FCBAD936-5D80-4D80-A57F-4E2E49B9D0BB}" destId="{B1B2AC02-E727-4E85-B59A-CEDCF90BC26C}" srcOrd="0" destOrd="1" presId="urn:microsoft.com/office/officeart/2005/8/layout/hList1"/>
    <dgm:cxn modelId="{A799B9C8-555C-4547-9323-47C388786D67}" srcId="{776FD2AE-87BA-40FE-B495-95224ED6332F}" destId="{AA366DC7-0253-4A14-9F7D-27670DD6933A}" srcOrd="2" destOrd="0" parTransId="{5E08DA4D-ED68-46E9-8074-EE98F5569C5D}" sibTransId="{C3364C22-05F6-40F2-AC21-A2CF502D29C1}"/>
    <dgm:cxn modelId="{58E306D0-B505-4B37-80F8-5E338B72BB5A}" type="presOf" srcId="{776FD2AE-87BA-40FE-B495-95224ED6332F}" destId="{D3A3E8D2-D8FC-43C6-82B6-55F3EFF4E4BB}" srcOrd="0" destOrd="0" presId="urn:microsoft.com/office/officeart/2005/8/layout/hList1"/>
    <dgm:cxn modelId="{3A64C0D3-9D42-4D87-AA1F-B30AFA581FD8}" srcId="{2CE0101F-5987-482C-A884-A319263DB3BC}" destId="{86278612-6D03-4D1C-B4DC-BEE79F379598}" srcOrd="1" destOrd="0" parTransId="{F6A6DD77-0B3A-4647-8C9F-62FD62325BCA}" sibTransId="{E0225A51-7E8F-434C-932A-D859E20217BA}"/>
    <dgm:cxn modelId="{697E66D8-4BF6-426D-ACE4-0968CAF71C00}" type="presOf" srcId="{75C2E393-5868-44F1-B8D5-EDF46C632D26}" destId="{5F96EA3C-571F-45E1-8CBD-1FE074094C82}" srcOrd="0" destOrd="3" presId="urn:microsoft.com/office/officeart/2005/8/layout/hList1"/>
    <dgm:cxn modelId="{DD4F14D9-C86D-45E4-8335-D12930561104}" srcId="{2CE0101F-5987-482C-A884-A319263DB3BC}" destId="{51D20DAB-0AE6-4648-8B94-176252AFAE58}" srcOrd="2" destOrd="0" parTransId="{AB3E543F-B813-47AC-992B-AC6AEAD6D8B7}" sibTransId="{375225AD-896A-4702-B63B-23FFD111C65D}"/>
    <dgm:cxn modelId="{73DEFADF-6DD1-4C59-A038-AC985AEB3F3F}" type="presOf" srcId="{2CE0101F-5987-482C-A884-A319263DB3BC}" destId="{0BD13637-3C12-41B2-BE5C-2D5F32AF59F7}" srcOrd="0" destOrd="0" presId="urn:microsoft.com/office/officeart/2005/8/layout/hList1"/>
    <dgm:cxn modelId="{588848E1-F6E0-4FA0-8113-527E26C3F8E2}" type="presOf" srcId="{93FEF465-B939-40F1-B969-6AABAA83581F}" destId="{5F96EA3C-571F-45E1-8CBD-1FE074094C82}" srcOrd="0" destOrd="4" presId="urn:microsoft.com/office/officeart/2005/8/layout/hList1"/>
    <dgm:cxn modelId="{B6D1C6E1-4B74-4804-B589-BF22700E6923}" type="presOf" srcId="{F651FC8D-DC77-492B-A3C6-F838CA8A7574}" destId="{B1B2AC02-E727-4E85-B59A-CEDCF90BC26C}" srcOrd="0" destOrd="2" presId="urn:microsoft.com/office/officeart/2005/8/layout/hList1"/>
    <dgm:cxn modelId="{B63945E8-FE77-42A0-8D73-D1DD57CE13FB}" srcId="{51D20DAB-0AE6-4648-8B94-176252AFAE58}" destId="{75C2E393-5868-44F1-B8D5-EDF46C632D26}" srcOrd="3" destOrd="0" parTransId="{7EACDCB5-738F-4FFB-AA67-D2E98E049D3D}" sibTransId="{27E385E1-3EF0-4ACB-A7E1-D629AB3A68EF}"/>
    <dgm:cxn modelId="{C0983DE9-A175-4ECF-B38A-D16B5F144817}" type="presOf" srcId="{82161803-6BB0-4269-AB69-DAB8F27B7600}" destId="{6D801091-CCC7-4C70-8217-8D9EF75C43E7}" srcOrd="0" destOrd="4" presId="urn:microsoft.com/office/officeart/2005/8/layout/hList1"/>
    <dgm:cxn modelId="{8E6DA9EF-73F6-47E3-A394-BBBCA3F91553}" type="presOf" srcId="{AA366DC7-0253-4A14-9F7D-27670DD6933A}" destId="{564B7544-D99E-4217-BF38-85976CCD3F6D}" srcOrd="0" destOrd="2" presId="urn:microsoft.com/office/officeart/2005/8/layout/hList1"/>
    <dgm:cxn modelId="{A6852FF3-4435-401F-9F75-14358E9E38EF}" srcId="{51D20DAB-0AE6-4648-8B94-176252AFAE58}" destId="{D2779AE5-FD3E-4D4F-82AD-FF097186D26E}" srcOrd="2" destOrd="0" parTransId="{728BC78D-080F-42D8-9D86-21C11A2E83F3}" sibTransId="{FE9E14E4-E92B-48D5-9C16-FEF381F50C9C}"/>
    <dgm:cxn modelId="{90D0D6F4-4D22-4AB4-8484-C15DE1EDE031}" type="presOf" srcId="{6AA75293-5E83-4A1B-9CFF-BDE3395FE929}" destId="{6D801091-CCC7-4C70-8217-8D9EF75C43E7}" srcOrd="0" destOrd="2" presId="urn:microsoft.com/office/officeart/2005/8/layout/hList1"/>
    <dgm:cxn modelId="{6DA941FE-5E91-46BA-9333-E94C1547606A}" type="presOf" srcId="{11A9FD52-717B-4137-9EE0-9A7D51FC44E7}" destId="{5F96EA3C-571F-45E1-8CBD-1FE074094C82}" srcOrd="0" destOrd="0" presId="urn:microsoft.com/office/officeart/2005/8/layout/hList1"/>
    <dgm:cxn modelId="{C2E1EBFE-6753-470A-A9DB-B57186DA12D1}" type="presOf" srcId="{51D20DAB-0AE6-4648-8B94-176252AFAE58}" destId="{9BD6307A-B463-4D68-B9ED-46AC8F1F107E}" srcOrd="0" destOrd="0" presId="urn:microsoft.com/office/officeart/2005/8/layout/hList1"/>
    <dgm:cxn modelId="{B5360697-C117-4DA5-AD5D-AF13A847C6FC}" type="presParOf" srcId="{0BD13637-3C12-41B2-BE5C-2D5F32AF59F7}" destId="{B22E4DDC-6403-4628-BF37-85F70630E873}" srcOrd="0" destOrd="0" presId="urn:microsoft.com/office/officeart/2005/8/layout/hList1"/>
    <dgm:cxn modelId="{682873AC-9D92-4607-A6DD-3F395322E1A8}" type="presParOf" srcId="{B22E4DDC-6403-4628-BF37-85F70630E873}" destId="{D1F41269-215C-42FB-ABFD-FBA9C796634D}" srcOrd="0" destOrd="0" presId="urn:microsoft.com/office/officeart/2005/8/layout/hList1"/>
    <dgm:cxn modelId="{151A8F59-809D-475B-B48A-ED9740BC1DE9}" type="presParOf" srcId="{B22E4DDC-6403-4628-BF37-85F70630E873}" destId="{347AFDA0-A34E-4F62-8CFC-831AAFE03EBE}" srcOrd="1" destOrd="0" presId="urn:microsoft.com/office/officeart/2005/8/layout/hList1"/>
    <dgm:cxn modelId="{016AFE71-56C0-4993-B27D-60EB76E15A2D}" type="presParOf" srcId="{0BD13637-3C12-41B2-BE5C-2D5F32AF59F7}" destId="{8C408CBE-64B7-4E33-A8BC-EEDD7C69617A}" srcOrd="1" destOrd="0" presId="urn:microsoft.com/office/officeart/2005/8/layout/hList1"/>
    <dgm:cxn modelId="{85529AF1-E381-49EB-B732-9EDD43CF9D1F}" type="presParOf" srcId="{0BD13637-3C12-41B2-BE5C-2D5F32AF59F7}" destId="{533A669D-23DF-495C-BE36-A466C8EAA97E}" srcOrd="2" destOrd="0" presId="urn:microsoft.com/office/officeart/2005/8/layout/hList1"/>
    <dgm:cxn modelId="{BCA32538-618D-46A8-B933-3167C5E425EB}" type="presParOf" srcId="{533A669D-23DF-495C-BE36-A466C8EAA97E}" destId="{36F6862F-498F-452D-A0A4-DC763B3CCCAD}" srcOrd="0" destOrd="0" presId="urn:microsoft.com/office/officeart/2005/8/layout/hList1"/>
    <dgm:cxn modelId="{DCF0B29A-3D4C-4B89-8217-72E6898788DE}" type="presParOf" srcId="{533A669D-23DF-495C-BE36-A466C8EAA97E}" destId="{B1B2AC02-E727-4E85-B59A-CEDCF90BC26C}" srcOrd="1" destOrd="0" presId="urn:microsoft.com/office/officeart/2005/8/layout/hList1"/>
    <dgm:cxn modelId="{56A2A82F-08EE-468B-B32F-DBE9C7D9C45E}" type="presParOf" srcId="{0BD13637-3C12-41B2-BE5C-2D5F32AF59F7}" destId="{4903C884-4A14-44C6-AB16-C45EC89B9194}" srcOrd="3" destOrd="0" presId="urn:microsoft.com/office/officeart/2005/8/layout/hList1"/>
    <dgm:cxn modelId="{5E43736C-8390-44A5-BB60-6CB0597BD8FF}" type="presParOf" srcId="{0BD13637-3C12-41B2-BE5C-2D5F32AF59F7}" destId="{BBFE2C86-543C-48B3-A8A1-EAD3B519A54F}" srcOrd="4" destOrd="0" presId="urn:microsoft.com/office/officeart/2005/8/layout/hList1"/>
    <dgm:cxn modelId="{D6C15713-CC56-4AFC-9553-EFD582720A6E}" type="presParOf" srcId="{BBFE2C86-543C-48B3-A8A1-EAD3B519A54F}" destId="{9BD6307A-B463-4D68-B9ED-46AC8F1F107E}" srcOrd="0" destOrd="0" presId="urn:microsoft.com/office/officeart/2005/8/layout/hList1"/>
    <dgm:cxn modelId="{601D245B-C74C-4EBE-A55B-FF8374F211DA}" type="presParOf" srcId="{BBFE2C86-543C-48B3-A8A1-EAD3B519A54F}" destId="{5F96EA3C-571F-45E1-8CBD-1FE074094C82}" srcOrd="1" destOrd="0" presId="urn:microsoft.com/office/officeart/2005/8/layout/hList1"/>
    <dgm:cxn modelId="{C8DF8D79-1D01-4C9D-B9BD-D9A0E2F26DF5}" type="presParOf" srcId="{0BD13637-3C12-41B2-BE5C-2D5F32AF59F7}" destId="{2074B0A0-55EF-409C-8010-6B8038F4659F}" srcOrd="5" destOrd="0" presId="urn:microsoft.com/office/officeart/2005/8/layout/hList1"/>
    <dgm:cxn modelId="{7C3D5ABA-6212-4FE3-BF2B-4095F569D9EC}" type="presParOf" srcId="{0BD13637-3C12-41B2-BE5C-2D5F32AF59F7}" destId="{18BBB4B9-3D8C-43BA-BE90-63ED17D1F13A}" srcOrd="6" destOrd="0" presId="urn:microsoft.com/office/officeart/2005/8/layout/hList1"/>
    <dgm:cxn modelId="{298CF147-3056-4391-BDA6-B43A20EB6D28}" type="presParOf" srcId="{18BBB4B9-3D8C-43BA-BE90-63ED17D1F13A}" destId="{289849CD-4C25-4A76-8499-490AF70BD0FD}" srcOrd="0" destOrd="0" presId="urn:microsoft.com/office/officeart/2005/8/layout/hList1"/>
    <dgm:cxn modelId="{48312983-FE85-4B65-9D00-F98224F80144}" type="presParOf" srcId="{18BBB4B9-3D8C-43BA-BE90-63ED17D1F13A}" destId="{6D801091-CCC7-4C70-8217-8D9EF75C43E7}" srcOrd="1" destOrd="0" presId="urn:microsoft.com/office/officeart/2005/8/layout/hList1"/>
    <dgm:cxn modelId="{16A57FCC-CFCD-4300-ACB1-6477A88B2920}" type="presParOf" srcId="{0BD13637-3C12-41B2-BE5C-2D5F32AF59F7}" destId="{CC3A288E-55E7-40B1-9AD1-AE9300BED18E}" srcOrd="7" destOrd="0" presId="urn:microsoft.com/office/officeart/2005/8/layout/hList1"/>
    <dgm:cxn modelId="{ADB6C17A-63BA-4DFB-99BD-9CDD89651C8B}" type="presParOf" srcId="{0BD13637-3C12-41B2-BE5C-2D5F32AF59F7}" destId="{8054177A-842B-43E8-A421-28C6F25E2560}" srcOrd="8" destOrd="0" presId="urn:microsoft.com/office/officeart/2005/8/layout/hList1"/>
    <dgm:cxn modelId="{5B120A52-6646-4FF3-B195-04D2B9E02B41}" type="presParOf" srcId="{8054177A-842B-43E8-A421-28C6F25E2560}" destId="{D3A3E8D2-D8FC-43C6-82B6-55F3EFF4E4BB}" srcOrd="0" destOrd="0" presId="urn:microsoft.com/office/officeart/2005/8/layout/hList1"/>
    <dgm:cxn modelId="{F984BB2F-D77F-45F6-AE80-0E259A629331}" type="presParOf" srcId="{8054177A-842B-43E8-A421-28C6F25E2560}" destId="{564B7544-D99E-4217-BF38-85976CCD3F6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E0101F-5987-482C-A884-A319263DB3B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CCBD6-1A3D-48F5-A03D-590931E54040}">
      <dgm:prSet phldrT="[Text]" custT="1"/>
      <dgm:spPr/>
      <dgm:t>
        <a:bodyPr/>
        <a:lstStyle/>
        <a:p>
          <a:r>
            <a:rPr lang="en-US" sz="1800"/>
            <a:t>Initiation</a:t>
          </a:r>
        </a:p>
      </dgm:t>
    </dgm:pt>
    <dgm:pt modelId="{A3E93569-3EF1-4802-A9D6-0B1294FA7D7D}" type="parTrans" cxnId="{EA18D5BC-A30A-4013-BCEA-A48A330462C8}">
      <dgm:prSet/>
      <dgm:spPr/>
      <dgm:t>
        <a:bodyPr/>
        <a:lstStyle/>
        <a:p>
          <a:endParaRPr lang="en-US" sz="1800"/>
        </a:p>
      </dgm:t>
    </dgm:pt>
    <dgm:pt modelId="{6A8F031C-91AB-41BF-8043-AF085EE0DF28}" type="sibTrans" cxnId="{EA18D5BC-A30A-4013-BCEA-A48A330462C8}">
      <dgm:prSet/>
      <dgm:spPr/>
      <dgm:t>
        <a:bodyPr/>
        <a:lstStyle/>
        <a:p>
          <a:endParaRPr lang="en-US" sz="1800"/>
        </a:p>
      </dgm:t>
    </dgm:pt>
    <dgm:pt modelId="{7677053E-DB2E-4F6B-A3CE-1A172F13087D}">
      <dgm:prSet phldrT="[Text]" custT="1"/>
      <dgm:spPr/>
      <dgm:t>
        <a:bodyPr/>
        <a:lstStyle/>
        <a:p>
          <a:r>
            <a:rPr lang="en-US" sz="1600"/>
            <a:t>Project charter submission</a:t>
          </a:r>
        </a:p>
      </dgm:t>
    </dgm:pt>
    <dgm:pt modelId="{4A9B6E11-D543-45D6-A580-C99EE8448E52}" type="parTrans" cxnId="{0F7F8F8E-BB14-4EC1-BF69-CA1B8B4E751B}">
      <dgm:prSet/>
      <dgm:spPr/>
      <dgm:t>
        <a:bodyPr/>
        <a:lstStyle/>
        <a:p>
          <a:endParaRPr lang="en-US" sz="1800"/>
        </a:p>
      </dgm:t>
    </dgm:pt>
    <dgm:pt modelId="{500177C3-CF0A-40D1-B81F-ED19E2CEE3D6}" type="sibTrans" cxnId="{0F7F8F8E-BB14-4EC1-BF69-CA1B8B4E751B}">
      <dgm:prSet/>
      <dgm:spPr/>
      <dgm:t>
        <a:bodyPr/>
        <a:lstStyle/>
        <a:p>
          <a:endParaRPr lang="en-US" sz="1800"/>
        </a:p>
      </dgm:t>
    </dgm:pt>
    <dgm:pt modelId="{E80B22EE-939A-4250-A514-BBC8CD7F7134}">
      <dgm:prSet phldrT="[Text]" custT="1"/>
      <dgm:spPr/>
      <dgm:t>
        <a:bodyPr/>
        <a:lstStyle/>
        <a:p>
          <a:r>
            <a:rPr lang="en-US" sz="1600"/>
            <a:t>Create a project proposal</a:t>
          </a:r>
        </a:p>
      </dgm:t>
    </dgm:pt>
    <dgm:pt modelId="{C0D4A66A-396D-400F-8F12-B3A680134233}" type="parTrans" cxnId="{BC509782-8207-4EA3-86CE-C4C833CAD3BE}">
      <dgm:prSet/>
      <dgm:spPr/>
      <dgm:t>
        <a:bodyPr/>
        <a:lstStyle/>
        <a:p>
          <a:endParaRPr lang="en-US" sz="1800"/>
        </a:p>
      </dgm:t>
    </dgm:pt>
    <dgm:pt modelId="{059D5050-B4B8-434D-8684-61B798EC7844}" type="sibTrans" cxnId="{BC509782-8207-4EA3-86CE-C4C833CAD3BE}">
      <dgm:prSet/>
      <dgm:spPr/>
      <dgm:t>
        <a:bodyPr/>
        <a:lstStyle/>
        <a:p>
          <a:endParaRPr lang="en-US" sz="1800"/>
        </a:p>
      </dgm:t>
    </dgm:pt>
    <dgm:pt modelId="{86278612-6D03-4D1C-B4DC-BEE79F379598}">
      <dgm:prSet phldrT="[Text]" custT="1"/>
      <dgm:spPr/>
      <dgm:t>
        <a:bodyPr/>
        <a:lstStyle/>
        <a:p>
          <a:r>
            <a:rPr lang="en-US" sz="1800"/>
            <a:t>Planning</a:t>
          </a:r>
        </a:p>
      </dgm:t>
    </dgm:pt>
    <dgm:pt modelId="{F6A6DD77-0B3A-4647-8C9F-62FD62325BCA}" type="parTrans" cxnId="{3A64C0D3-9D42-4D87-AA1F-B30AFA581FD8}">
      <dgm:prSet/>
      <dgm:spPr/>
      <dgm:t>
        <a:bodyPr/>
        <a:lstStyle/>
        <a:p>
          <a:endParaRPr lang="en-US" sz="1800"/>
        </a:p>
      </dgm:t>
    </dgm:pt>
    <dgm:pt modelId="{E0225A51-7E8F-434C-932A-D859E20217BA}" type="sibTrans" cxnId="{3A64C0D3-9D42-4D87-AA1F-B30AFA581FD8}">
      <dgm:prSet/>
      <dgm:spPr/>
      <dgm:t>
        <a:bodyPr/>
        <a:lstStyle/>
        <a:p>
          <a:endParaRPr lang="en-US" sz="1800"/>
        </a:p>
      </dgm:t>
    </dgm:pt>
    <dgm:pt modelId="{3A105B7C-0DB7-4EE6-8703-69E6045C8D7A}">
      <dgm:prSet phldrT="[Text]" custT="1"/>
      <dgm:spPr/>
      <dgm:t>
        <a:bodyPr/>
        <a:lstStyle/>
        <a:p>
          <a:r>
            <a:rPr lang="en-US" sz="1600"/>
            <a:t>Requirement analysis</a:t>
          </a:r>
        </a:p>
      </dgm:t>
    </dgm:pt>
    <dgm:pt modelId="{4F85377E-0971-4D52-B279-CB9BC627E366}" type="parTrans" cxnId="{F14F5396-C7CC-42DF-8316-3BDEC7D5DB40}">
      <dgm:prSet/>
      <dgm:spPr/>
      <dgm:t>
        <a:bodyPr/>
        <a:lstStyle/>
        <a:p>
          <a:endParaRPr lang="en-US" sz="1800"/>
        </a:p>
      </dgm:t>
    </dgm:pt>
    <dgm:pt modelId="{25FDC47B-F04C-498F-8054-80A9031200D5}" type="sibTrans" cxnId="{F14F5396-C7CC-42DF-8316-3BDEC7D5DB40}">
      <dgm:prSet/>
      <dgm:spPr/>
      <dgm:t>
        <a:bodyPr/>
        <a:lstStyle/>
        <a:p>
          <a:endParaRPr lang="en-US" sz="1800"/>
        </a:p>
      </dgm:t>
    </dgm:pt>
    <dgm:pt modelId="{FCBAD936-5D80-4D80-A57F-4E2E49B9D0BB}">
      <dgm:prSet phldrT="[Text]" custT="1"/>
      <dgm:spPr/>
      <dgm:t>
        <a:bodyPr/>
        <a:lstStyle/>
        <a:p>
          <a:r>
            <a:rPr lang="en-US" sz="1600"/>
            <a:t>Feasibility study</a:t>
          </a:r>
        </a:p>
      </dgm:t>
    </dgm:pt>
    <dgm:pt modelId="{CE3B3B01-FE60-46CF-B978-649205A2CC26}" type="parTrans" cxnId="{F1C5F3BB-2760-427C-8815-C438D4400A38}">
      <dgm:prSet/>
      <dgm:spPr/>
      <dgm:t>
        <a:bodyPr/>
        <a:lstStyle/>
        <a:p>
          <a:endParaRPr lang="en-US" sz="1800"/>
        </a:p>
      </dgm:t>
    </dgm:pt>
    <dgm:pt modelId="{7A415F32-7A3B-4FCF-A5C8-E6B15AFC0220}" type="sibTrans" cxnId="{F1C5F3BB-2760-427C-8815-C438D4400A38}">
      <dgm:prSet/>
      <dgm:spPr/>
      <dgm:t>
        <a:bodyPr/>
        <a:lstStyle/>
        <a:p>
          <a:endParaRPr lang="en-US" sz="1800"/>
        </a:p>
      </dgm:t>
    </dgm:pt>
    <dgm:pt modelId="{51D20DAB-0AE6-4648-8B94-176252AFAE58}">
      <dgm:prSet phldrT="[Text]" custT="1"/>
      <dgm:spPr/>
      <dgm:t>
        <a:bodyPr/>
        <a:lstStyle/>
        <a:p>
          <a:r>
            <a:rPr lang="en-US" sz="1800"/>
            <a:t>Design</a:t>
          </a:r>
        </a:p>
      </dgm:t>
    </dgm:pt>
    <dgm:pt modelId="{AB3E543F-B813-47AC-992B-AC6AEAD6D8B7}" type="parTrans" cxnId="{DD4F14D9-C86D-45E4-8335-D12930561104}">
      <dgm:prSet/>
      <dgm:spPr/>
      <dgm:t>
        <a:bodyPr/>
        <a:lstStyle/>
        <a:p>
          <a:endParaRPr lang="en-US" sz="1800"/>
        </a:p>
      </dgm:t>
    </dgm:pt>
    <dgm:pt modelId="{375225AD-896A-4702-B63B-23FFD111C65D}" type="sibTrans" cxnId="{DD4F14D9-C86D-45E4-8335-D12930561104}">
      <dgm:prSet/>
      <dgm:spPr/>
      <dgm:t>
        <a:bodyPr/>
        <a:lstStyle/>
        <a:p>
          <a:endParaRPr lang="en-US" sz="1800"/>
        </a:p>
      </dgm:t>
    </dgm:pt>
    <dgm:pt modelId="{11A9FD52-717B-4137-9EE0-9A7D51FC44E7}">
      <dgm:prSet phldrT="[Text]" custT="1"/>
      <dgm:spPr/>
      <dgm:t>
        <a:bodyPr/>
        <a:lstStyle/>
        <a:p>
          <a:r>
            <a:rPr lang="en-US" sz="1600"/>
            <a:t>Create use-case diagram</a:t>
          </a:r>
        </a:p>
      </dgm:t>
    </dgm:pt>
    <dgm:pt modelId="{F7D52BB6-4C32-4148-BC30-A016A7B34A2A}" type="parTrans" cxnId="{CFEFF12F-F94F-4A7D-82B1-7EF3AEEAC2CF}">
      <dgm:prSet/>
      <dgm:spPr/>
      <dgm:t>
        <a:bodyPr/>
        <a:lstStyle/>
        <a:p>
          <a:endParaRPr lang="en-US" sz="1800"/>
        </a:p>
      </dgm:t>
    </dgm:pt>
    <dgm:pt modelId="{FE674A4D-620C-47A7-ADEE-67148817AE76}" type="sibTrans" cxnId="{CFEFF12F-F94F-4A7D-82B1-7EF3AEEAC2CF}">
      <dgm:prSet/>
      <dgm:spPr/>
      <dgm:t>
        <a:bodyPr/>
        <a:lstStyle/>
        <a:p>
          <a:endParaRPr lang="en-US" sz="1800"/>
        </a:p>
      </dgm:t>
    </dgm:pt>
    <dgm:pt modelId="{DF15F390-51AF-4487-B7FA-01D646012E42}">
      <dgm:prSet phldrT="[Text]" custT="1"/>
      <dgm:spPr/>
      <dgm:t>
        <a:bodyPr/>
        <a:lstStyle/>
        <a:p>
          <a:r>
            <a:rPr lang="en-US" sz="1600"/>
            <a:t>Create ER diagram</a:t>
          </a:r>
        </a:p>
      </dgm:t>
    </dgm:pt>
    <dgm:pt modelId="{CA525F2C-8A38-4AAE-90CE-CFCE8B7DA58D}" type="parTrans" cxnId="{A653E664-9041-4C74-824C-7D7324704381}">
      <dgm:prSet/>
      <dgm:spPr/>
      <dgm:t>
        <a:bodyPr/>
        <a:lstStyle/>
        <a:p>
          <a:endParaRPr lang="en-US" sz="1800"/>
        </a:p>
      </dgm:t>
    </dgm:pt>
    <dgm:pt modelId="{B99830F1-A470-45C4-8F92-66EA7A5C4BBB}" type="sibTrans" cxnId="{A653E664-9041-4C74-824C-7D7324704381}">
      <dgm:prSet/>
      <dgm:spPr/>
      <dgm:t>
        <a:bodyPr/>
        <a:lstStyle/>
        <a:p>
          <a:endParaRPr lang="en-US" sz="1800"/>
        </a:p>
      </dgm:t>
    </dgm:pt>
    <dgm:pt modelId="{748C768E-BD30-47CD-BB85-17520E395B17}">
      <dgm:prSet phldrT="[Text]" custT="1"/>
      <dgm:spPr/>
      <dgm:t>
        <a:bodyPr/>
        <a:lstStyle/>
        <a:p>
          <a:r>
            <a:rPr lang="en-US" sz="1800"/>
            <a:t>Implementation</a:t>
          </a:r>
        </a:p>
      </dgm:t>
    </dgm:pt>
    <dgm:pt modelId="{F6EFD896-34ED-4DFF-A367-54E1F617A2A9}" type="parTrans" cxnId="{BAEF8F50-0AB3-42C6-BEE0-7933B6992CCF}">
      <dgm:prSet/>
      <dgm:spPr/>
      <dgm:t>
        <a:bodyPr/>
        <a:lstStyle/>
        <a:p>
          <a:endParaRPr lang="en-US" sz="1800"/>
        </a:p>
      </dgm:t>
    </dgm:pt>
    <dgm:pt modelId="{F2F097B1-A4CD-40FC-8FF3-75C133247AB9}" type="sibTrans" cxnId="{BAEF8F50-0AB3-42C6-BEE0-7933B6992CCF}">
      <dgm:prSet/>
      <dgm:spPr/>
      <dgm:t>
        <a:bodyPr/>
        <a:lstStyle/>
        <a:p>
          <a:endParaRPr lang="en-US" sz="1800"/>
        </a:p>
      </dgm:t>
    </dgm:pt>
    <dgm:pt modelId="{776FD2AE-87BA-40FE-B495-95224ED6332F}">
      <dgm:prSet phldrT="[Text]" custT="1"/>
      <dgm:spPr/>
      <dgm:t>
        <a:bodyPr/>
        <a:lstStyle/>
        <a:p>
          <a:r>
            <a:rPr lang="en-US" sz="1800"/>
            <a:t>Closeout</a:t>
          </a:r>
        </a:p>
      </dgm:t>
    </dgm:pt>
    <dgm:pt modelId="{91A40546-B8A6-486E-B1E7-E4BB3246A744}" type="parTrans" cxnId="{F180523F-77B7-41A8-BDB3-831155F9ED9D}">
      <dgm:prSet/>
      <dgm:spPr/>
      <dgm:t>
        <a:bodyPr/>
        <a:lstStyle/>
        <a:p>
          <a:endParaRPr lang="en-US" sz="1800"/>
        </a:p>
      </dgm:t>
    </dgm:pt>
    <dgm:pt modelId="{C15167C4-AB81-4D82-8B48-BDE3C5BA4BA7}" type="sibTrans" cxnId="{F180523F-77B7-41A8-BDB3-831155F9ED9D}">
      <dgm:prSet/>
      <dgm:spPr/>
      <dgm:t>
        <a:bodyPr/>
        <a:lstStyle/>
        <a:p>
          <a:endParaRPr lang="en-US" sz="1800"/>
        </a:p>
      </dgm:t>
    </dgm:pt>
    <dgm:pt modelId="{F651FC8D-DC77-492B-A3C6-F838CA8A7574}">
      <dgm:prSet phldrT="[Text]" custT="1"/>
      <dgm:spPr/>
      <dgm:t>
        <a:bodyPr/>
        <a:lstStyle/>
        <a:p>
          <a:r>
            <a:rPr lang="en-US" sz="1600"/>
            <a:t>Gathering the relevant datasets</a:t>
          </a:r>
        </a:p>
      </dgm:t>
    </dgm:pt>
    <dgm:pt modelId="{DFAAFBA0-A1CE-4D8A-9E67-8262D171ABD6}" type="parTrans" cxnId="{859A8773-56B6-4382-ACF7-3ED01FE205DE}">
      <dgm:prSet/>
      <dgm:spPr/>
      <dgm:t>
        <a:bodyPr/>
        <a:lstStyle/>
        <a:p>
          <a:endParaRPr lang="en-US" sz="1800"/>
        </a:p>
      </dgm:t>
    </dgm:pt>
    <dgm:pt modelId="{2F56659C-545A-44EB-999E-5AC7419DFFD0}" type="sibTrans" cxnId="{859A8773-56B6-4382-ACF7-3ED01FE205DE}">
      <dgm:prSet/>
      <dgm:spPr/>
      <dgm:t>
        <a:bodyPr/>
        <a:lstStyle/>
        <a:p>
          <a:endParaRPr lang="en-US" sz="1800"/>
        </a:p>
      </dgm:t>
    </dgm:pt>
    <dgm:pt modelId="{D2779AE5-FD3E-4D4F-82AD-FF097186D26E}">
      <dgm:prSet phldrT="[Text]" custT="1"/>
      <dgm:spPr/>
      <dgm:t>
        <a:bodyPr/>
        <a:lstStyle/>
        <a:p>
          <a:r>
            <a:rPr lang="en-US" sz="1600"/>
            <a:t>Create sequence diagram</a:t>
          </a:r>
        </a:p>
      </dgm:t>
    </dgm:pt>
    <dgm:pt modelId="{728BC78D-080F-42D8-9D86-21C11A2E83F3}" type="parTrans" cxnId="{A6852FF3-4435-401F-9F75-14358E9E38EF}">
      <dgm:prSet/>
      <dgm:spPr/>
      <dgm:t>
        <a:bodyPr/>
        <a:lstStyle/>
        <a:p>
          <a:endParaRPr lang="en-US" sz="1800"/>
        </a:p>
      </dgm:t>
    </dgm:pt>
    <dgm:pt modelId="{FE9E14E4-E92B-48D5-9C16-FEF381F50C9C}" type="sibTrans" cxnId="{A6852FF3-4435-401F-9F75-14358E9E38EF}">
      <dgm:prSet/>
      <dgm:spPr/>
      <dgm:t>
        <a:bodyPr/>
        <a:lstStyle/>
        <a:p>
          <a:endParaRPr lang="en-US" sz="1800"/>
        </a:p>
      </dgm:t>
    </dgm:pt>
    <dgm:pt modelId="{AA71DC60-B7DC-4497-92A5-960800B5AD35}">
      <dgm:prSet phldrT="[Text]" custT="1"/>
      <dgm:spPr/>
      <dgm:t>
        <a:bodyPr/>
        <a:lstStyle/>
        <a:p>
          <a:r>
            <a:rPr lang="en-US" sz="1600"/>
            <a:t>Build and train model to generate Lead II ECG</a:t>
          </a:r>
        </a:p>
      </dgm:t>
    </dgm:pt>
    <dgm:pt modelId="{E8910C5E-C293-4741-9D14-E07F8901170B}" type="parTrans" cxnId="{23A9741E-D691-4E2B-AB65-B013AC0E6138}">
      <dgm:prSet/>
      <dgm:spPr/>
      <dgm:t>
        <a:bodyPr/>
        <a:lstStyle/>
        <a:p>
          <a:endParaRPr lang="en-US" sz="1800"/>
        </a:p>
      </dgm:t>
    </dgm:pt>
    <dgm:pt modelId="{5BF8C4D8-8E8D-4C25-A0C2-186E1876D5A7}" type="sibTrans" cxnId="{23A9741E-D691-4E2B-AB65-B013AC0E6138}">
      <dgm:prSet/>
      <dgm:spPr/>
      <dgm:t>
        <a:bodyPr/>
        <a:lstStyle/>
        <a:p>
          <a:endParaRPr lang="en-US" sz="1800"/>
        </a:p>
      </dgm:t>
    </dgm:pt>
    <dgm:pt modelId="{A97FBE6F-5FC7-435E-9A1D-55B02AF34116}">
      <dgm:prSet custT="1"/>
      <dgm:spPr/>
      <dgm:t>
        <a:bodyPr/>
        <a:lstStyle/>
        <a:p>
          <a:r>
            <a:rPr lang="en-US" sz="1600"/>
            <a:t>Implement database</a:t>
          </a:r>
        </a:p>
      </dgm:t>
    </dgm:pt>
    <dgm:pt modelId="{394D3403-23F4-44B5-A42E-CE9950FCBE31}" type="parTrans" cxnId="{D35C874E-1E15-4F0C-8031-38FB74A2F9EA}">
      <dgm:prSet/>
      <dgm:spPr/>
      <dgm:t>
        <a:bodyPr/>
        <a:lstStyle/>
        <a:p>
          <a:endParaRPr lang="en-US" sz="1800"/>
        </a:p>
      </dgm:t>
    </dgm:pt>
    <dgm:pt modelId="{46E2DEE5-9F22-4E7D-89CC-BD6D853D2EE1}" type="sibTrans" cxnId="{D35C874E-1E15-4F0C-8031-38FB74A2F9EA}">
      <dgm:prSet/>
      <dgm:spPr/>
      <dgm:t>
        <a:bodyPr/>
        <a:lstStyle/>
        <a:p>
          <a:endParaRPr lang="en-US" sz="1800"/>
        </a:p>
      </dgm:t>
    </dgm:pt>
    <dgm:pt modelId="{82161803-6BB0-4269-AB69-DAB8F27B7600}">
      <dgm:prSet custT="1"/>
      <dgm:spPr/>
      <dgm:t>
        <a:bodyPr/>
        <a:lstStyle/>
        <a:p>
          <a:r>
            <a:rPr lang="en-US" sz="1600"/>
            <a:t>Implement mobile application</a:t>
          </a:r>
        </a:p>
      </dgm:t>
    </dgm:pt>
    <dgm:pt modelId="{3D026C9F-5A00-490E-97D5-F9EEDBC316CE}" type="parTrans" cxnId="{2C81DE39-A941-49BE-A3ED-604D5D441897}">
      <dgm:prSet/>
      <dgm:spPr/>
      <dgm:t>
        <a:bodyPr/>
        <a:lstStyle/>
        <a:p>
          <a:endParaRPr lang="en-US" sz="1800"/>
        </a:p>
      </dgm:t>
    </dgm:pt>
    <dgm:pt modelId="{6D1D11B1-DE04-426F-A648-FD03BC05998F}" type="sibTrans" cxnId="{2C81DE39-A941-49BE-A3ED-604D5D441897}">
      <dgm:prSet/>
      <dgm:spPr/>
      <dgm:t>
        <a:bodyPr/>
        <a:lstStyle/>
        <a:p>
          <a:endParaRPr lang="en-US" sz="1800"/>
        </a:p>
      </dgm:t>
    </dgm:pt>
    <dgm:pt modelId="{55237916-251E-45A3-841D-00618AE04449}">
      <dgm:prSet custT="1"/>
      <dgm:spPr/>
      <dgm:t>
        <a:bodyPr/>
        <a:lstStyle/>
        <a:p>
          <a:r>
            <a:rPr lang="en-US" sz="1600"/>
            <a:t>Implement web site</a:t>
          </a:r>
        </a:p>
      </dgm:t>
    </dgm:pt>
    <dgm:pt modelId="{005B297D-F19A-4D26-B5D8-0E6D3B550BB4}" type="parTrans" cxnId="{85BA6551-33C9-4FB2-A95B-8284B6FE15E8}">
      <dgm:prSet/>
      <dgm:spPr/>
      <dgm:t>
        <a:bodyPr/>
        <a:lstStyle/>
        <a:p>
          <a:endParaRPr lang="en-US" sz="1800"/>
        </a:p>
      </dgm:t>
    </dgm:pt>
    <dgm:pt modelId="{AAB796E7-32D7-4442-84AB-1992E2B1D84E}" type="sibTrans" cxnId="{85BA6551-33C9-4FB2-A95B-8284B6FE15E8}">
      <dgm:prSet/>
      <dgm:spPr/>
      <dgm:t>
        <a:bodyPr/>
        <a:lstStyle/>
        <a:p>
          <a:endParaRPr lang="en-US" sz="1800"/>
        </a:p>
      </dgm:t>
    </dgm:pt>
    <dgm:pt modelId="{4DF8E58F-05A3-44F2-9B73-8B50A50616AD}">
      <dgm:prSet custT="1"/>
      <dgm:spPr/>
      <dgm:t>
        <a:bodyPr/>
        <a:lstStyle/>
        <a:p>
          <a:r>
            <a:rPr lang="en-US" sz="1600"/>
            <a:t>Publish research paper</a:t>
          </a:r>
        </a:p>
      </dgm:t>
    </dgm:pt>
    <dgm:pt modelId="{7454DD6E-2EEB-4D9E-9840-AFF776FF60A0}" type="parTrans" cxnId="{DFE9D3A5-8181-4714-8040-2BE00CC1655A}">
      <dgm:prSet/>
      <dgm:spPr/>
      <dgm:t>
        <a:bodyPr/>
        <a:lstStyle/>
        <a:p>
          <a:endParaRPr lang="en-US" sz="1800"/>
        </a:p>
      </dgm:t>
    </dgm:pt>
    <dgm:pt modelId="{676B958F-A23B-468B-A558-221DC5073AEB}" type="sibTrans" cxnId="{DFE9D3A5-8181-4714-8040-2BE00CC1655A}">
      <dgm:prSet/>
      <dgm:spPr/>
      <dgm:t>
        <a:bodyPr/>
        <a:lstStyle/>
        <a:p>
          <a:endParaRPr lang="en-US" sz="1800"/>
        </a:p>
      </dgm:t>
    </dgm:pt>
    <dgm:pt modelId="{D450181A-46A0-4FC8-82A8-C9A1DB91EF24}">
      <dgm:prSet custT="1"/>
      <dgm:spPr/>
      <dgm:t>
        <a:bodyPr/>
        <a:lstStyle/>
        <a:p>
          <a:r>
            <a:rPr lang="en-US" sz="1600"/>
            <a:t>Final presentation</a:t>
          </a:r>
        </a:p>
      </dgm:t>
    </dgm:pt>
    <dgm:pt modelId="{CC3792FA-C867-4A7D-8ED9-F6B87A106BBB}" type="parTrans" cxnId="{9AA2AB5E-183B-443D-9ECF-32A43B699010}">
      <dgm:prSet/>
      <dgm:spPr/>
      <dgm:t>
        <a:bodyPr/>
        <a:lstStyle/>
        <a:p>
          <a:endParaRPr lang="en-US" sz="1800"/>
        </a:p>
      </dgm:t>
    </dgm:pt>
    <dgm:pt modelId="{35E6FBA8-E0DF-44FA-8E5A-849DE2154A46}" type="sibTrans" cxnId="{9AA2AB5E-183B-443D-9ECF-32A43B699010}">
      <dgm:prSet/>
      <dgm:spPr/>
      <dgm:t>
        <a:bodyPr/>
        <a:lstStyle/>
        <a:p>
          <a:endParaRPr lang="en-US" sz="1800"/>
        </a:p>
      </dgm:t>
    </dgm:pt>
    <dgm:pt modelId="{AA366DC7-0253-4A14-9F7D-27670DD6933A}">
      <dgm:prSet custT="1"/>
      <dgm:spPr/>
      <dgm:t>
        <a:bodyPr/>
        <a:lstStyle/>
        <a:p>
          <a:r>
            <a:rPr lang="en-US" sz="1600"/>
            <a:t>Host the mobile application</a:t>
          </a:r>
        </a:p>
      </dgm:t>
    </dgm:pt>
    <dgm:pt modelId="{5E08DA4D-ED68-46E9-8074-EE98F5569C5D}" type="parTrans" cxnId="{A799B9C8-555C-4547-9323-47C388786D67}">
      <dgm:prSet/>
      <dgm:spPr/>
      <dgm:t>
        <a:bodyPr/>
        <a:lstStyle/>
        <a:p>
          <a:endParaRPr lang="en-US" sz="1800"/>
        </a:p>
      </dgm:t>
    </dgm:pt>
    <dgm:pt modelId="{C3364C22-05F6-40F2-AC21-A2CF502D29C1}" type="sibTrans" cxnId="{A799B9C8-555C-4547-9323-47C388786D67}">
      <dgm:prSet/>
      <dgm:spPr/>
      <dgm:t>
        <a:bodyPr/>
        <a:lstStyle/>
        <a:p>
          <a:endParaRPr lang="en-US" sz="1800"/>
        </a:p>
      </dgm:t>
    </dgm:pt>
    <dgm:pt modelId="{75C2E393-5868-44F1-B8D5-EDF46C632D26}">
      <dgm:prSet phldrT="[Text]" custT="1"/>
      <dgm:spPr/>
      <dgm:t>
        <a:bodyPr/>
        <a:lstStyle/>
        <a:p>
          <a:r>
            <a:rPr lang="en-US" sz="1600"/>
            <a:t>Design wireframes for mobile application</a:t>
          </a:r>
        </a:p>
      </dgm:t>
    </dgm:pt>
    <dgm:pt modelId="{7EACDCB5-738F-4FFB-AA67-D2E98E049D3D}" type="parTrans" cxnId="{B63945E8-FE77-42A0-8D73-D1DD57CE13FB}">
      <dgm:prSet/>
      <dgm:spPr/>
      <dgm:t>
        <a:bodyPr/>
        <a:lstStyle/>
        <a:p>
          <a:endParaRPr lang="en-US" sz="1800"/>
        </a:p>
      </dgm:t>
    </dgm:pt>
    <dgm:pt modelId="{27E385E1-3EF0-4ACB-A7E1-D629AB3A68EF}" type="sibTrans" cxnId="{B63945E8-FE77-42A0-8D73-D1DD57CE13FB}">
      <dgm:prSet/>
      <dgm:spPr/>
      <dgm:t>
        <a:bodyPr/>
        <a:lstStyle/>
        <a:p>
          <a:endParaRPr lang="en-US" sz="1800"/>
        </a:p>
      </dgm:t>
    </dgm:pt>
    <dgm:pt modelId="{93FEF465-B939-40F1-B969-6AABAA83581F}">
      <dgm:prSet phldrT="[Text]" custT="1"/>
      <dgm:spPr/>
      <dgm:t>
        <a:bodyPr/>
        <a:lstStyle/>
        <a:p>
          <a:r>
            <a:rPr lang="en-US" sz="1600"/>
            <a:t>Design Mobile interfaces</a:t>
          </a:r>
        </a:p>
      </dgm:t>
    </dgm:pt>
    <dgm:pt modelId="{965C7A35-D901-4779-BE42-33AF0F6D8DA9}" type="parTrans" cxnId="{F2499E67-28F1-40CF-A777-503559F336FF}">
      <dgm:prSet/>
      <dgm:spPr/>
      <dgm:t>
        <a:bodyPr/>
        <a:lstStyle/>
        <a:p>
          <a:endParaRPr lang="en-US" sz="1800"/>
        </a:p>
      </dgm:t>
    </dgm:pt>
    <dgm:pt modelId="{16E8E249-2229-4582-9E2D-7267777F1D3E}" type="sibTrans" cxnId="{F2499E67-28F1-40CF-A777-503559F336FF}">
      <dgm:prSet/>
      <dgm:spPr/>
      <dgm:t>
        <a:bodyPr/>
        <a:lstStyle/>
        <a:p>
          <a:endParaRPr lang="en-US" sz="1800"/>
        </a:p>
      </dgm:t>
    </dgm:pt>
    <dgm:pt modelId="{09578630-B882-4524-9EA2-894552D907F5}">
      <dgm:prSet phldrT="[Text]" custT="1"/>
      <dgm:spPr/>
      <dgm:t>
        <a:bodyPr/>
        <a:lstStyle/>
        <a:p>
          <a:r>
            <a:rPr lang="en-US" sz="1600"/>
            <a:t>Build and train model to generate remaining 11 ECG Leads</a:t>
          </a:r>
        </a:p>
      </dgm:t>
    </dgm:pt>
    <dgm:pt modelId="{4D9ACD84-72D4-48A8-AD20-F99391A5108A}" type="parTrans" cxnId="{97EEAC1A-7478-469C-92A8-B1BB10376713}">
      <dgm:prSet/>
      <dgm:spPr/>
      <dgm:t>
        <a:bodyPr/>
        <a:lstStyle/>
        <a:p>
          <a:endParaRPr lang="en-GB" sz="1800"/>
        </a:p>
      </dgm:t>
    </dgm:pt>
    <dgm:pt modelId="{251ADF37-8D79-44A4-A42E-316AA6F7FAC5}" type="sibTrans" cxnId="{97EEAC1A-7478-469C-92A8-B1BB10376713}">
      <dgm:prSet/>
      <dgm:spPr/>
      <dgm:t>
        <a:bodyPr/>
        <a:lstStyle/>
        <a:p>
          <a:endParaRPr lang="en-GB" sz="1800"/>
        </a:p>
      </dgm:t>
    </dgm:pt>
    <dgm:pt modelId="{C3B53142-889A-4CCC-9769-1F8711485F65}">
      <dgm:prSet phldrT="[Text]" custT="1"/>
      <dgm:spPr/>
      <dgm:t>
        <a:bodyPr/>
        <a:lstStyle/>
        <a:p>
          <a:r>
            <a:rPr lang="en-US" sz="1600"/>
            <a:t>Build module to identify Region Of Interest (ROI)</a:t>
          </a:r>
        </a:p>
      </dgm:t>
    </dgm:pt>
    <dgm:pt modelId="{CA89EDB1-FEFD-435B-958B-A2E936E5A3FE}" type="parTrans" cxnId="{4135072E-FC26-4642-A9AC-BE49A36DAF7A}">
      <dgm:prSet/>
      <dgm:spPr/>
      <dgm:t>
        <a:bodyPr/>
        <a:lstStyle/>
        <a:p>
          <a:endParaRPr lang="en-GB" sz="1800"/>
        </a:p>
      </dgm:t>
    </dgm:pt>
    <dgm:pt modelId="{7AB80E79-EC55-4B6B-A8D4-0CD7CE6DC52D}" type="sibTrans" cxnId="{4135072E-FC26-4642-A9AC-BE49A36DAF7A}">
      <dgm:prSet/>
      <dgm:spPr/>
      <dgm:t>
        <a:bodyPr/>
        <a:lstStyle/>
        <a:p>
          <a:endParaRPr lang="en-GB" sz="1800"/>
        </a:p>
      </dgm:t>
    </dgm:pt>
    <dgm:pt modelId="{0755DFD3-D8C1-479B-92D3-657BD3C02C99}">
      <dgm:prSet phldrT="[Text]" custT="1"/>
      <dgm:spPr/>
      <dgm:t>
        <a:bodyPr/>
        <a:lstStyle/>
        <a:p>
          <a:r>
            <a:rPr lang="en-US" sz="1600"/>
            <a:t>Extract physiological features</a:t>
          </a:r>
        </a:p>
      </dgm:t>
    </dgm:pt>
    <dgm:pt modelId="{C5532723-4A52-4158-BD24-9F6FBEEB8AFD}" type="parTrans" cxnId="{CA5C8AB4-193D-4595-A9BA-14C6AB8C40DC}">
      <dgm:prSet/>
      <dgm:spPr/>
      <dgm:t>
        <a:bodyPr/>
        <a:lstStyle/>
        <a:p>
          <a:endParaRPr lang="en-GB" sz="1800"/>
        </a:p>
      </dgm:t>
    </dgm:pt>
    <dgm:pt modelId="{4B487D5D-0662-4693-9074-0520F99D2935}" type="sibTrans" cxnId="{CA5C8AB4-193D-4595-A9BA-14C6AB8C40DC}">
      <dgm:prSet/>
      <dgm:spPr/>
      <dgm:t>
        <a:bodyPr/>
        <a:lstStyle/>
        <a:p>
          <a:endParaRPr lang="en-GB" sz="1800"/>
        </a:p>
      </dgm:t>
    </dgm:pt>
    <dgm:pt modelId="{0BD13637-3C12-41B2-BE5C-2D5F32AF59F7}" type="pres">
      <dgm:prSet presAssocID="{2CE0101F-5987-482C-A884-A319263DB3BC}" presName="Name0" presStyleCnt="0">
        <dgm:presLayoutVars>
          <dgm:dir/>
          <dgm:animLvl val="lvl"/>
          <dgm:resizeHandles val="exact"/>
        </dgm:presLayoutVars>
      </dgm:prSet>
      <dgm:spPr/>
    </dgm:pt>
    <dgm:pt modelId="{B22E4DDC-6403-4628-BF37-85F70630E873}" type="pres">
      <dgm:prSet presAssocID="{6A2CCBD6-1A3D-48F5-A03D-590931E54040}" presName="composite" presStyleCnt="0"/>
      <dgm:spPr/>
    </dgm:pt>
    <dgm:pt modelId="{D1F41269-215C-42FB-ABFD-FBA9C796634D}" type="pres">
      <dgm:prSet presAssocID="{6A2CCBD6-1A3D-48F5-A03D-590931E54040}" presName="parTx" presStyleLbl="alignNode1" presStyleIdx="0" presStyleCnt="5" custFlipVert="0" custScaleY="100000">
        <dgm:presLayoutVars>
          <dgm:chMax val="0"/>
          <dgm:chPref val="0"/>
          <dgm:bulletEnabled val="1"/>
        </dgm:presLayoutVars>
      </dgm:prSet>
      <dgm:spPr/>
    </dgm:pt>
    <dgm:pt modelId="{347AFDA0-A34E-4F62-8CFC-831AAFE03EBE}" type="pres">
      <dgm:prSet presAssocID="{6A2CCBD6-1A3D-48F5-A03D-590931E54040}" presName="desTx" presStyleLbl="alignAccFollowNode1" presStyleIdx="0" presStyleCnt="5">
        <dgm:presLayoutVars>
          <dgm:bulletEnabled val="1"/>
        </dgm:presLayoutVars>
      </dgm:prSet>
      <dgm:spPr/>
    </dgm:pt>
    <dgm:pt modelId="{8C408CBE-64B7-4E33-A8BC-EEDD7C69617A}" type="pres">
      <dgm:prSet presAssocID="{6A8F031C-91AB-41BF-8043-AF085EE0DF28}" presName="space" presStyleCnt="0"/>
      <dgm:spPr/>
    </dgm:pt>
    <dgm:pt modelId="{533A669D-23DF-495C-BE36-A466C8EAA97E}" type="pres">
      <dgm:prSet presAssocID="{86278612-6D03-4D1C-B4DC-BEE79F379598}" presName="composite" presStyleCnt="0"/>
      <dgm:spPr/>
    </dgm:pt>
    <dgm:pt modelId="{36F6862F-498F-452D-A0A4-DC763B3CCCAD}" type="pres">
      <dgm:prSet presAssocID="{86278612-6D03-4D1C-B4DC-BEE79F379598}" presName="parTx" presStyleLbl="alignNode1" presStyleIdx="1" presStyleCnt="5" custFlipVert="0" custScaleY="100000">
        <dgm:presLayoutVars>
          <dgm:chMax val="0"/>
          <dgm:chPref val="0"/>
          <dgm:bulletEnabled val="1"/>
        </dgm:presLayoutVars>
      </dgm:prSet>
      <dgm:spPr/>
    </dgm:pt>
    <dgm:pt modelId="{B1B2AC02-E727-4E85-B59A-CEDCF90BC26C}" type="pres">
      <dgm:prSet presAssocID="{86278612-6D03-4D1C-B4DC-BEE79F379598}" presName="desTx" presStyleLbl="alignAccFollowNode1" presStyleIdx="1" presStyleCnt="5">
        <dgm:presLayoutVars>
          <dgm:bulletEnabled val="1"/>
        </dgm:presLayoutVars>
      </dgm:prSet>
      <dgm:spPr/>
    </dgm:pt>
    <dgm:pt modelId="{4903C884-4A14-44C6-AB16-C45EC89B9194}" type="pres">
      <dgm:prSet presAssocID="{E0225A51-7E8F-434C-932A-D859E20217BA}" presName="space" presStyleCnt="0"/>
      <dgm:spPr/>
    </dgm:pt>
    <dgm:pt modelId="{BBFE2C86-543C-48B3-A8A1-EAD3B519A54F}" type="pres">
      <dgm:prSet presAssocID="{51D20DAB-0AE6-4648-8B94-176252AFAE58}" presName="composite" presStyleCnt="0"/>
      <dgm:spPr/>
    </dgm:pt>
    <dgm:pt modelId="{9BD6307A-B463-4D68-B9ED-46AC8F1F107E}" type="pres">
      <dgm:prSet presAssocID="{51D20DAB-0AE6-4648-8B94-176252AFAE58}" presName="parTx" presStyleLbl="alignNode1" presStyleIdx="2" presStyleCnt="5" custFlipVert="0" custScaleY="100000">
        <dgm:presLayoutVars>
          <dgm:chMax val="0"/>
          <dgm:chPref val="0"/>
          <dgm:bulletEnabled val="1"/>
        </dgm:presLayoutVars>
      </dgm:prSet>
      <dgm:spPr/>
    </dgm:pt>
    <dgm:pt modelId="{5F96EA3C-571F-45E1-8CBD-1FE074094C82}" type="pres">
      <dgm:prSet presAssocID="{51D20DAB-0AE6-4648-8B94-176252AFAE58}" presName="desTx" presStyleLbl="alignAccFollowNode1" presStyleIdx="2" presStyleCnt="5">
        <dgm:presLayoutVars>
          <dgm:bulletEnabled val="1"/>
        </dgm:presLayoutVars>
      </dgm:prSet>
      <dgm:spPr/>
    </dgm:pt>
    <dgm:pt modelId="{2074B0A0-55EF-409C-8010-6B8038F4659F}" type="pres">
      <dgm:prSet presAssocID="{375225AD-896A-4702-B63B-23FFD111C65D}" presName="space" presStyleCnt="0"/>
      <dgm:spPr/>
    </dgm:pt>
    <dgm:pt modelId="{18BBB4B9-3D8C-43BA-BE90-63ED17D1F13A}" type="pres">
      <dgm:prSet presAssocID="{748C768E-BD30-47CD-BB85-17520E395B17}" presName="composite" presStyleCnt="0"/>
      <dgm:spPr/>
    </dgm:pt>
    <dgm:pt modelId="{289849CD-4C25-4A76-8499-490AF70BD0FD}" type="pres">
      <dgm:prSet presAssocID="{748C768E-BD30-47CD-BB85-17520E395B17}" presName="parTx" presStyleLbl="alignNode1" presStyleIdx="3" presStyleCnt="5" custFlipVert="0" custScaleY="100000">
        <dgm:presLayoutVars>
          <dgm:chMax val="0"/>
          <dgm:chPref val="0"/>
          <dgm:bulletEnabled val="1"/>
        </dgm:presLayoutVars>
      </dgm:prSet>
      <dgm:spPr/>
    </dgm:pt>
    <dgm:pt modelId="{6D801091-CCC7-4C70-8217-8D9EF75C43E7}" type="pres">
      <dgm:prSet presAssocID="{748C768E-BD30-47CD-BB85-17520E395B17}" presName="desTx" presStyleLbl="alignAccFollowNode1" presStyleIdx="3" presStyleCnt="5">
        <dgm:presLayoutVars>
          <dgm:bulletEnabled val="1"/>
        </dgm:presLayoutVars>
      </dgm:prSet>
      <dgm:spPr/>
    </dgm:pt>
    <dgm:pt modelId="{CC3A288E-55E7-40B1-9AD1-AE9300BED18E}" type="pres">
      <dgm:prSet presAssocID="{F2F097B1-A4CD-40FC-8FF3-75C133247AB9}" presName="space" presStyleCnt="0"/>
      <dgm:spPr/>
    </dgm:pt>
    <dgm:pt modelId="{8054177A-842B-43E8-A421-28C6F25E2560}" type="pres">
      <dgm:prSet presAssocID="{776FD2AE-87BA-40FE-B495-95224ED6332F}" presName="composite" presStyleCnt="0"/>
      <dgm:spPr/>
    </dgm:pt>
    <dgm:pt modelId="{D3A3E8D2-D8FC-43C6-82B6-55F3EFF4E4BB}" type="pres">
      <dgm:prSet presAssocID="{776FD2AE-87BA-40FE-B495-95224ED6332F}" presName="parTx" presStyleLbl="alignNode1" presStyleIdx="4" presStyleCnt="5" custFlipVert="0" custScaleY="100000">
        <dgm:presLayoutVars>
          <dgm:chMax val="0"/>
          <dgm:chPref val="0"/>
          <dgm:bulletEnabled val="1"/>
        </dgm:presLayoutVars>
      </dgm:prSet>
      <dgm:spPr/>
    </dgm:pt>
    <dgm:pt modelId="{564B7544-D99E-4217-BF38-85976CCD3F6D}" type="pres">
      <dgm:prSet presAssocID="{776FD2AE-87BA-40FE-B495-95224ED6332F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ED40370C-6F0C-411D-85D3-48CD663775F7}" type="presOf" srcId="{A97FBE6F-5FC7-435E-9A1D-55B02AF34116}" destId="{6D801091-CCC7-4C70-8217-8D9EF75C43E7}" srcOrd="0" destOrd="4" presId="urn:microsoft.com/office/officeart/2005/8/layout/hList1"/>
    <dgm:cxn modelId="{B63C0810-46FA-4B72-B056-414426485298}" type="presOf" srcId="{DF15F390-51AF-4487-B7FA-01D646012E42}" destId="{5F96EA3C-571F-45E1-8CBD-1FE074094C82}" srcOrd="0" destOrd="1" presId="urn:microsoft.com/office/officeart/2005/8/layout/hList1"/>
    <dgm:cxn modelId="{C11F9219-6783-4003-B64F-41063D5F5E9D}" type="presOf" srcId="{86278612-6D03-4D1C-B4DC-BEE79F379598}" destId="{36F6862F-498F-452D-A0A4-DC763B3CCCAD}" srcOrd="0" destOrd="0" presId="urn:microsoft.com/office/officeart/2005/8/layout/hList1"/>
    <dgm:cxn modelId="{97EEAC1A-7478-469C-92A8-B1BB10376713}" srcId="{748C768E-BD30-47CD-BB85-17520E395B17}" destId="{09578630-B882-4524-9EA2-894552D907F5}" srcOrd="3" destOrd="0" parTransId="{4D9ACD84-72D4-48A8-AD20-F99391A5108A}" sibTransId="{251ADF37-8D79-44A4-A42E-316AA6F7FAC5}"/>
    <dgm:cxn modelId="{23A9741E-D691-4E2B-AB65-B013AC0E6138}" srcId="{748C768E-BD30-47CD-BB85-17520E395B17}" destId="{AA71DC60-B7DC-4497-92A5-960800B5AD35}" srcOrd="2" destOrd="0" parTransId="{E8910C5E-C293-4741-9D14-E07F8901170B}" sibTransId="{5BF8C4D8-8E8D-4C25-A0C2-186E1876D5A7}"/>
    <dgm:cxn modelId="{8702EB1E-31B4-46E4-A395-9D73E977F45C}" type="presOf" srcId="{3A105B7C-0DB7-4EE6-8703-69E6045C8D7A}" destId="{B1B2AC02-E727-4E85-B59A-CEDCF90BC26C}" srcOrd="0" destOrd="0" presId="urn:microsoft.com/office/officeart/2005/8/layout/hList1"/>
    <dgm:cxn modelId="{E9F2DF1F-8817-4B70-99DD-A268B5889C19}" type="presOf" srcId="{C3B53142-889A-4CCC-9769-1F8711485F65}" destId="{6D801091-CCC7-4C70-8217-8D9EF75C43E7}" srcOrd="0" destOrd="0" presId="urn:microsoft.com/office/officeart/2005/8/layout/hList1"/>
    <dgm:cxn modelId="{48ADCB25-FEA1-474F-BF78-569900572872}" type="presOf" srcId="{6A2CCBD6-1A3D-48F5-A03D-590931E54040}" destId="{D1F41269-215C-42FB-ABFD-FBA9C796634D}" srcOrd="0" destOrd="0" presId="urn:microsoft.com/office/officeart/2005/8/layout/hList1"/>
    <dgm:cxn modelId="{4135072E-FC26-4642-A9AC-BE49A36DAF7A}" srcId="{748C768E-BD30-47CD-BB85-17520E395B17}" destId="{C3B53142-889A-4CCC-9769-1F8711485F65}" srcOrd="0" destOrd="0" parTransId="{CA89EDB1-FEFD-435B-958B-A2E936E5A3FE}" sibTransId="{7AB80E79-EC55-4B6B-A8D4-0CD7CE6DC52D}"/>
    <dgm:cxn modelId="{CFEFF12F-F94F-4A7D-82B1-7EF3AEEAC2CF}" srcId="{51D20DAB-0AE6-4648-8B94-176252AFAE58}" destId="{11A9FD52-717B-4137-9EE0-9A7D51FC44E7}" srcOrd="0" destOrd="0" parTransId="{F7D52BB6-4C32-4148-BC30-A016A7B34A2A}" sibTransId="{FE674A4D-620C-47A7-ADEE-67148817AE76}"/>
    <dgm:cxn modelId="{9418CF37-6D22-430D-AAEA-23C4957E3BC5}" type="presOf" srcId="{E80B22EE-939A-4250-A514-BBC8CD7F7134}" destId="{347AFDA0-A34E-4F62-8CFC-831AAFE03EBE}" srcOrd="0" destOrd="1" presId="urn:microsoft.com/office/officeart/2005/8/layout/hList1"/>
    <dgm:cxn modelId="{2C81DE39-A941-49BE-A3ED-604D5D441897}" srcId="{748C768E-BD30-47CD-BB85-17520E395B17}" destId="{82161803-6BB0-4269-AB69-DAB8F27B7600}" srcOrd="5" destOrd="0" parTransId="{3D026C9F-5A00-490E-97D5-F9EEDBC316CE}" sibTransId="{6D1D11B1-DE04-426F-A648-FD03BC05998F}"/>
    <dgm:cxn modelId="{F180523F-77B7-41A8-BDB3-831155F9ED9D}" srcId="{2CE0101F-5987-482C-A884-A319263DB3BC}" destId="{776FD2AE-87BA-40FE-B495-95224ED6332F}" srcOrd="4" destOrd="0" parTransId="{91A40546-B8A6-486E-B1E7-E4BB3246A744}" sibTransId="{C15167C4-AB81-4D82-8B48-BDE3C5BA4BA7}"/>
    <dgm:cxn modelId="{A5FE305D-56F5-438D-BCAD-D5554A7D47EF}" type="presOf" srcId="{D450181A-46A0-4FC8-82A8-C9A1DB91EF24}" destId="{564B7544-D99E-4217-BF38-85976CCD3F6D}" srcOrd="0" destOrd="1" presId="urn:microsoft.com/office/officeart/2005/8/layout/hList1"/>
    <dgm:cxn modelId="{9AA2AB5E-183B-443D-9ECF-32A43B699010}" srcId="{776FD2AE-87BA-40FE-B495-95224ED6332F}" destId="{D450181A-46A0-4FC8-82A8-C9A1DB91EF24}" srcOrd="1" destOrd="0" parTransId="{CC3792FA-C867-4A7D-8ED9-F6B87A106BBB}" sibTransId="{35E6FBA8-E0DF-44FA-8E5A-849DE2154A46}"/>
    <dgm:cxn modelId="{0BCCB45E-1B9C-4EDB-989F-2DCB8A73EA79}" type="presOf" srcId="{55237916-251E-45A3-841D-00618AE04449}" destId="{6D801091-CCC7-4C70-8217-8D9EF75C43E7}" srcOrd="0" destOrd="6" presId="urn:microsoft.com/office/officeart/2005/8/layout/hList1"/>
    <dgm:cxn modelId="{91376260-DA6E-4AC9-A576-99F300EEE7C7}" type="presOf" srcId="{D2779AE5-FD3E-4D4F-82AD-FF097186D26E}" destId="{5F96EA3C-571F-45E1-8CBD-1FE074094C82}" srcOrd="0" destOrd="2" presId="urn:microsoft.com/office/officeart/2005/8/layout/hList1"/>
    <dgm:cxn modelId="{A653E664-9041-4C74-824C-7D7324704381}" srcId="{51D20DAB-0AE6-4648-8B94-176252AFAE58}" destId="{DF15F390-51AF-4487-B7FA-01D646012E42}" srcOrd="1" destOrd="0" parTransId="{CA525F2C-8A38-4AAE-90CE-CFCE8B7DA58D}" sibTransId="{B99830F1-A470-45C4-8F92-66EA7A5C4BBB}"/>
    <dgm:cxn modelId="{F2499E67-28F1-40CF-A777-503559F336FF}" srcId="{51D20DAB-0AE6-4648-8B94-176252AFAE58}" destId="{93FEF465-B939-40F1-B969-6AABAA83581F}" srcOrd="4" destOrd="0" parTransId="{965C7A35-D901-4779-BE42-33AF0F6D8DA9}" sibTransId="{16E8E249-2229-4582-9E2D-7267777F1D3E}"/>
    <dgm:cxn modelId="{D35C874E-1E15-4F0C-8031-38FB74A2F9EA}" srcId="{748C768E-BD30-47CD-BB85-17520E395B17}" destId="{A97FBE6F-5FC7-435E-9A1D-55B02AF34116}" srcOrd="4" destOrd="0" parTransId="{394D3403-23F4-44B5-A42E-CE9950FCBE31}" sibTransId="{46E2DEE5-9F22-4E7D-89CC-BD6D853D2EE1}"/>
    <dgm:cxn modelId="{BAEF8F50-0AB3-42C6-BEE0-7933B6992CCF}" srcId="{2CE0101F-5987-482C-A884-A319263DB3BC}" destId="{748C768E-BD30-47CD-BB85-17520E395B17}" srcOrd="3" destOrd="0" parTransId="{F6EFD896-34ED-4DFF-A367-54E1F617A2A9}" sibTransId="{F2F097B1-A4CD-40FC-8FF3-75C133247AB9}"/>
    <dgm:cxn modelId="{85BA6551-33C9-4FB2-A95B-8284B6FE15E8}" srcId="{748C768E-BD30-47CD-BB85-17520E395B17}" destId="{55237916-251E-45A3-841D-00618AE04449}" srcOrd="6" destOrd="0" parTransId="{005B297D-F19A-4D26-B5D8-0E6D3B550BB4}" sibTransId="{AAB796E7-32D7-4442-84AB-1992E2B1D84E}"/>
    <dgm:cxn modelId="{859A8773-56B6-4382-ACF7-3ED01FE205DE}" srcId="{86278612-6D03-4D1C-B4DC-BEE79F379598}" destId="{F651FC8D-DC77-492B-A3C6-F838CA8A7574}" srcOrd="2" destOrd="0" parTransId="{DFAAFBA0-A1CE-4D8A-9E67-8262D171ABD6}" sibTransId="{2F56659C-545A-44EB-999E-5AC7419DFFD0}"/>
    <dgm:cxn modelId="{58273E76-813E-45D6-A1CE-9407094331FF}" type="presOf" srcId="{7677053E-DB2E-4F6B-A3CE-1A172F13087D}" destId="{347AFDA0-A34E-4F62-8CFC-831AAFE03EBE}" srcOrd="0" destOrd="0" presId="urn:microsoft.com/office/officeart/2005/8/layout/hList1"/>
    <dgm:cxn modelId="{FED5D958-77DF-4739-B0DD-AD129D4DE93F}" type="presOf" srcId="{748C768E-BD30-47CD-BB85-17520E395B17}" destId="{289849CD-4C25-4A76-8499-490AF70BD0FD}" srcOrd="0" destOrd="0" presId="urn:microsoft.com/office/officeart/2005/8/layout/hList1"/>
    <dgm:cxn modelId="{1C0A1C79-E98F-41E0-A705-E613CECCFFCA}" type="presOf" srcId="{09578630-B882-4524-9EA2-894552D907F5}" destId="{6D801091-CCC7-4C70-8217-8D9EF75C43E7}" srcOrd="0" destOrd="3" presId="urn:microsoft.com/office/officeart/2005/8/layout/hList1"/>
    <dgm:cxn modelId="{759A787B-8E70-4C26-904B-0C3B1E084B31}" type="presOf" srcId="{0755DFD3-D8C1-479B-92D3-657BD3C02C99}" destId="{6D801091-CCC7-4C70-8217-8D9EF75C43E7}" srcOrd="0" destOrd="1" presId="urn:microsoft.com/office/officeart/2005/8/layout/hList1"/>
    <dgm:cxn modelId="{BC509782-8207-4EA3-86CE-C4C833CAD3BE}" srcId="{6A2CCBD6-1A3D-48F5-A03D-590931E54040}" destId="{E80B22EE-939A-4250-A514-BBC8CD7F7134}" srcOrd="1" destOrd="0" parTransId="{C0D4A66A-396D-400F-8F12-B3A680134233}" sibTransId="{059D5050-B4B8-434D-8684-61B798EC7844}"/>
    <dgm:cxn modelId="{0F7F8F8E-BB14-4EC1-BF69-CA1B8B4E751B}" srcId="{6A2CCBD6-1A3D-48F5-A03D-590931E54040}" destId="{7677053E-DB2E-4F6B-A3CE-1A172F13087D}" srcOrd="0" destOrd="0" parTransId="{4A9B6E11-D543-45D6-A580-C99EE8448E52}" sibTransId="{500177C3-CF0A-40D1-B81F-ED19E2CEE3D6}"/>
    <dgm:cxn modelId="{97D6DC91-8451-458F-ABEA-CB564B22DA62}" type="presOf" srcId="{AA71DC60-B7DC-4497-92A5-960800B5AD35}" destId="{6D801091-CCC7-4C70-8217-8D9EF75C43E7}" srcOrd="0" destOrd="2" presId="urn:microsoft.com/office/officeart/2005/8/layout/hList1"/>
    <dgm:cxn modelId="{F14F5396-C7CC-42DF-8316-3BDEC7D5DB40}" srcId="{86278612-6D03-4D1C-B4DC-BEE79F379598}" destId="{3A105B7C-0DB7-4EE6-8703-69E6045C8D7A}" srcOrd="0" destOrd="0" parTransId="{4F85377E-0971-4D52-B279-CB9BC627E366}" sibTransId="{25FDC47B-F04C-498F-8054-80A9031200D5}"/>
    <dgm:cxn modelId="{DFE9D3A5-8181-4714-8040-2BE00CC1655A}" srcId="{776FD2AE-87BA-40FE-B495-95224ED6332F}" destId="{4DF8E58F-05A3-44F2-9B73-8B50A50616AD}" srcOrd="0" destOrd="0" parTransId="{7454DD6E-2EEB-4D9E-9840-AFF776FF60A0}" sibTransId="{676B958F-A23B-468B-A558-221DC5073AEB}"/>
    <dgm:cxn modelId="{5ECB32B2-F605-4F19-8F56-E3EE922BF692}" type="presOf" srcId="{4DF8E58F-05A3-44F2-9B73-8B50A50616AD}" destId="{564B7544-D99E-4217-BF38-85976CCD3F6D}" srcOrd="0" destOrd="0" presId="urn:microsoft.com/office/officeart/2005/8/layout/hList1"/>
    <dgm:cxn modelId="{CA5C8AB4-193D-4595-A9BA-14C6AB8C40DC}" srcId="{748C768E-BD30-47CD-BB85-17520E395B17}" destId="{0755DFD3-D8C1-479B-92D3-657BD3C02C99}" srcOrd="1" destOrd="0" parTransId="{C5532723-4A52-4158-BD24-9F6FBEEB8AFD}" sibTransId="{4B487D5D-0662-4693-9074-0520F99D2935}"/>
    <dgm:cxn modelId="{F1C5F3BB-2760-427C-8815-C438D4400A38}" srcId="{86278612-6D03-4D1C-B4DC-BEE79F379598}" destId="{FCBAD936-5D80-4D80-A57F-4E2E49B9D0BB}" srcOrd="1" destOrd="0" parTransId="{CE3B3B01-FE60-46CF-B978-649205A2CC26}" sibTransId="{7A415F32-7A3B-4FCF-A5C8-E6B15AFC0220}"/>
    <dgm:cxn modelId="{EA18D5BC-A30A-4013-BCEA-A48A330462C8}" srcId="{2CE0101F-5987-482C-A884-A319263DB3BC}" destId="{6A2CCBD6-1A3D-48F5-A03D-590931E54040}" srcOrd="0" destOrd="0" parTransId="{A3E93569-3EF1-4802-A9D6-0B1294FA7D7D}" sibTransId="{6A8F031C-91AB-41BF-8043-AF085EE0DF28}"/>
    <dgm:cxn modelId="{7D78D8C7-6DAD-4642-B1D8-3EF8A9FA9156}" type="presOf" srcId="{FCBAD936-5D80-4D80-A57F-4E2E49B9D0BB}" destId="{B1B2AC02-E727-4E85-B59A-CEDCF90BC26C}" srcOrd="0" destOrd="1" presId="urn:microsoft.com/office/officeart/2005/8/layout/hList1"/>
    <dgm:cxn modelId="{A799B9C8-555C-4547-9323-47C388786D67}" srcId="{776FD2AE-87BA-40FE-B495-95224ED6332F}" destId="{AA366DC7-0253-4A14-9F7D-27670DD6933A}" srcOrd="2" destOrd="0" parTransId="{5E08DA4D-ED68-46E9-8074-EE98F5569C5D}" sibTransId="{C3364C22-05F6-40F2-AC21-A2CF502D29C1}"/>
    <dgm:cxn modelId="{58E306D0-B505-4B37-80F8-5E338B72BB5A}" type="presOf" srcId="{776FD2AE-87BA-40FE-B495-95224ED6332F}" destId="{D3A3E8D2-D8FC-43C6-82B6-55F3EFF4E4BB}" srcOrd="0" destOrd="0" presId="urn:microsoft.com/office/officeart/2005/8/layout/hList1"/>
    <dgm:cxn modelId="{3A64C0D3-9D42-4D87-AA1F-B30AFA581FD8}" srcId="{2CE0101F-5987-482C-A884-A319263DB3BC}" destId="{86278612-6D03-4D1C-B4DC-BEE79F379598}" srcOrd="1" destOrd="0" parTransId="{F6A6DD77-0B3A-4647-8C9F-62FD62325BCA}" sibTransId="{E0225A51-7E8F-434C-932A-D859E20217BA}"/>
    <dgm:cxn modelId="{697E66D8-4BF6-426D-ACE4-0968CAF71C00}" type="presOf" srcId="{75C2E393-5868-44F1-B8D5-EDF46C632D26}" destId="{5F96EA3C-571F-45E1-8CBD-1FE074094C82}" srcOrd="0" destOrd="3" presId="urn:microsoft.com/office/officeart/2005/8/layout/hList1"/>
    <dgm:cxn modelId="{DD4F14D9-C86D-45E4-8335-D12930561104}" srcId="{2CE0101F-5987-482C-A884-A319263DB3BC}" destId="{51D20DAB-0AE6-4648-8B94-176252AFAE58}" srcOrd="2" destOrd="0" parTransId="{AB3E543F-B813-47AC-992B-AC6AEAD6D8B7}" sibTransId="{375225AD-896A-4702-B63B-23FFD111C65D}"/>
    <dgm:cxn modelId="{73DEFADF-6DD1-4C59-A038-AC985AEB3F3F}" type="presOf" srcId="{2CE0101F-5987-482C-A884-A319263DB3BC}" destId="{0BD13637-3C12-41B2-BE5C-2D5F32AF59F7}" srcOrd="0" destOrd="0" presId="urn:microsoft.com/office/officeart/2005/8/layout/hList1"/>
    <dgm:cxn modelId="{588848E1-F6E0-4FA0-8113-527E26C3F8E2}" type="presOf" srcId="{93FEF465-B939-40F1-B969-6AABAA83581F}" destId="{5F96EA3C-571F-45E1-8CBD-1FE074094C82}" srcOrd="0" destOrd="4" presId="urn:microsoft.com/office/officeart/2005/8/layout/hList1"/>
    <dgm:cxn modelId="{B6D1C6E1-4B74-4804-B589-BF22700E6923}" type="presOf" srcId="{F651FC8D-DC77-492B-A3C6-F838CA8A7574}" destId="{B1B2AC02-E727-4E85-B59A-CEDCF90BC26C}" srcOrd="0" destOrd="2" presId="urn:microsoft.com/office/officeart/2005/8/layout/hList1"/>
    <dgm:cxn modelId="{B63945E8-FE77-42A0-8D73-D1DD57CE13FB}" srcId="{51D20DAB-0AE6-4648-8B94-176252AFAE58}" destId="{75C2E393-5868-44F1-B8D5-EDF46C632D26}" srcOrd="3" destOrd="0" parTransId="{7EACDCB5-738F-4FFB-AA67-D2E98E049D3D}" sibTransId="{27E385E1-3EF0-4ACB-A7E1-D629AB3A68EF}"/>
    <dgm:cxn modelId="{C0983DE9-A175-4ECF-B38A-D16B5F144817}" type="presOf" srcId="{82161803-6BB0-4269-AB69-DAB8F27B7600}" destId="{6D801091-CCC7-4C70-8217-8D9EF75C43E7}" srcOrd="0" destOrd="5" presId="urn:microsoft.com/office/officeart/2005/8/layout/hList1"/>
    <dgm:cxn modelId="{8E6DA9EF-73F6-47E3-A394-BBBCA3F91553}" type="presOf" srcId="{AA366DC7-0253-4A14-9F7D-27670DD6933A}" destId="{564B7544-D99E-4217-BF38-85976CCD3F6D}" srcOrd="0" destOrd="2" presId="urn:microsoft.com/office/officeart/2005/8/layout/hList1"/>
    <dgm:cxn modelId="{A6852FF3-4435-401F-9F75-14358E9E38EF}" srcId="{51D20DAB-0AE6-4648-8B94-176252AFAE58}" destId="{D2779AE5-FD3E-4D4F-82AD-FF097186D26E}" srcOrd="2" destOrd="0" parTransId="{728BC78D-080F-42D8-9D86-21C11A2E83F3}" sibTransId="{FE9E14E4-E92B-48D5-9C16-FEF381F50C9C}"/>
    <dgm:cxn modelId="{6DA941FE-5E91-46BA-9333-E94C1547606A}" type="presOf" srcId="{11A9FD52-717B-4137-9EE0-9A7D51FC44E7}" destId="{5F96EA3C-571F-45E1-8CBD-1FE074094C82}" srcOrd="0" destOrd="0" presId="urn:microsoft.com/office/officeart/2005/8/layout/hList1"/>
    <dgm:cxn modelId="{C2E1EBFE-6753-470A-A9DB-B57186DA12D1}" type="presOf" srcId="{51D20DAB-0AE6-4648-8B94-176252AFAE58}" destId="{9BD6307A-B463-4D68-B9ED-46AC8F1F107E}" srcOrd="0" destOrd="0" presId="urn:microsoft.com/office/officeart/2005/8/layout/hList1"/>
    <dgm:cxn modelId="{B5360697-C117-4DA5-AD5D-AF13A847C6FC}" type="presParOf" srcId="{0BD13637-3C12-41B2-BE5C-2D5F32AF59F7}" destId="{B22E4DDC-6403-4628-BF37-85F70630E873}" srcOrd="0" destOrd="0" presId="urn:microsoft.com/office/officeart/2005/8/layout/hList1"/>
    <dgm:cxn modelId="{682873AC-9D92-4607-A6DD-3F395322E1A8}" type="presParOf" srcId="{B22E4DDC-6403-4628-BF37-85F70630E873}" destId="{D1F41269-215C-42FB-ABFD-FBA9C796634D}" srcOrd="0" destOrd="0" presId="urn:microsoft.com/office/officeart/2005/8/layout/hList1"/>
    <dgm:cxn modelId="{151A8F59-809D-475B-B48A-ED9740BC1DE9}" type="presParOf" srcId="{B22E4DDC-6403-4628-BF37-85F70630E873}" destId="{347AFDA0-A34E-4F62-8CFC-831AAFE03EBE}" srcOrd="1" destOrd="0" presId="urn:microsoft.com/office/officeart/2005/8/layout/hList1"/>
    <dgm:cxn modelId="{016AFE71-56C0-4993-B27D-60EB76E15A2D}" type="presParOf" srcId="{0BD13637-3C12-41B2-BE5C-2D5F32AF59F7}" destId="{8C408CBE-64B7-4E33-A8BC-EEDD7C69617A}" srcOrd="1" destOrd="0" presId="urn:microsoft.com/office/officeart/2005/8/layout/hList1"/>
    <dgm:cxn modelId="{85529AF1-E381-49EB-B732-9EDD43CF9D1F}" type="presParOf" srcId="{0BD13637-3C12-41B2-BE5C-2D5F32AF59F7}" destId="{533A669D-23DF-495C-BE36-A466C8EAA97E}" srcOrd="2" destOrd="0" presId="urn:microsoft.com/office/officeart/2005/8/layout/hList1"/>
    <dgm:cxn modelId="{BCA32538-618D-46A8-B933-3167C5E425EB}" type="presParOf" srcId="{533A669D-23DF-495C-BE36-A466C8EAA97E}" destId="{36F6862F-498F-452D-A0A4-DC763B3CCCAD}" srcOrd="0" destOrd="0" presId="urn:microsoft.com/office/officeart/2005/8/layout/hList1"/>
    <dgm:cxn modelId="{DCF0B29A-3D4C-4B89-8217-72E6898788DE}" type="presParOf" srcId="{533A669D-23DF-495C-BE36-A466C8EAA97E}" destId="{B1B2AC02-E727-4E85-B59A-CEDCF90BC26C}" srcOrd="1" destOrd="0" presId="urn:microsoft.com/office/officeart/2005/8/layout/hList1"/>
    <dgm:cxn modelId="{56A2A82F-08EE-468B-B32F-DBE9C7D9C45E}" type="presParOf" srcId="{0BD13637-3C12-41B2-BE5C-2D5F32AF59F7}" destId="{4903C884-4A14-44C6-AB16-C45EC89B9194}" srcOrd="3" destOrd="0" presId="urn:microsoft.com/office/officeart/2005/8/layout/hList1"/>
    <dgm:cxn modelId="{5E43736C-8390-44A5-BB60-6CB0597BD8FF}" type="presParOf" srcId="{0BD13637-3C12-41B2-BE5C-2D5F32AF59F7}" destId="{BBFE2C86-543C-48B3-A8A1-EAD3B519A54F}" srcOrd="4" destOrd="0" presId="urn:microsoft.com/office/officeart/2005/8/layout/hList1"/>
    <dgm:cxn modelId="{D6C15713-CC56-4AFC-9553-EFD582720A6E}" type="presParOf" srcId="{BBFE2C86-543C-48B3-A8A1-EAD3B519A54F}" destId="{9BD6307A-B463-4D68-B9ED-46AC8F1F107E}" srcOrd="0" destOrd="0" presId="urn:microsoft.com/office/officeart/2005/8/layout/hList1"/>
    <dgm:cxn modelId="{601D245B-C74C-4EBE-A55B-FF8374F211DA}" type="presParOf" srcId="{BBFE2C86-543C-48B3-A8A1-EAD3B519A54F}" destId="{5F96EA3C-571F-45E1-8CBD-1FE074094C82}" srcOrd="1" destOrd="0" presId="urn:microsoft.com/office/officeart/2005/8/layout/hList1"/>
    <dgm:cxn modelId="{C8DF8D79-1D01-4C9D-B9BD-D9A0E2F26DF5}" type="presParOf" srcId="{0BD13637-3C12-41B2-BE5C-2D5F32AF59F7}" destId="{2074B0A0-55EF-409C-8010-6B8038F4659F}" srcOrd="5" destOrd="0" presId="urn:microsoft.com/office/officeart/2005/8/layout/hList1"/>
    <dgm:cxn modelId="{7C3D5ABA-6212-4FE3-BF2B-4095F569D9EC}" type="presParOf" srcId="{0BD13637-3C12-41B2-BE5C-2D5F32AF59F7}" destId="{18BBB4B9-3D8C-43BA-BE90-63ED17D1F13A}" srcOrd="6" destOrd="0" presId="urn:microsoft.com/office/officeart/2005/8/layout/hList1"/>
    <dgm:cxn modelId="{298CF147-3056-4391-BDA6-B43A20EB6D28}" type="presParOf" srcId="{18BBB4B9-3D8C-43BA-BE90-63ED17D1F13A}" destId="{289849CD-4C25-4A76-8499-490AF70BD0FD}" srcOrd="0" destOrd="0" presId="urn:microsoft.com/office/officeart/2005/8/layout/hList1"/>
    <dgm:cxn modelId="{48312983-FE85-4B65-9D00-F98224F80144}" type="presParOf" srcId="{18BBB4B9-3D8C-43BA-BE90-63ED17D1F13A}" destId="{6D801091-CCC7-4C70-8217-8D9EF75C43E7}" srcOrd="1" destOrd="0" presId="urn:microsoft.com/office/officeart/2005/8/layout/hList1"/>
    <dgm:cxn modelId="{16A57FCC-CFCD-4300-ACB1-6477A88B2920}" type="presParOf" srcId="{0BD13637-3C12-41B2-BE5C-2D5F32AF59F7}" destId="{CC3A288E-55E7-40B1-9AD1-AE9300BED18E}" srcOrd="7" destOrd="0" presId="urn:microsoft.com/office/officeart/2005/8/layout/hList1"/>
    <dgm:cxn modelId="{ADB6C17A-63BA-4DFB-99BD-9CDD89651C8B}" type="presParOf" srcId="{0BD13637-3C12-41B2-BE5C-2D5F32AF59F7}" destId="{8054177A-842B-43E8-A421-28C6F25E2560}" srcOrd="8" destOrd="0" presId="urn:microsoft.com/office/officeart/2005/8/layout/hList1"/>
    <dgm:cxn modelId="{5B120A52-6646-4FF3-B195-04D2B9E02B41}" type="presParOf" srcId="{8054177A-842B-43E8-A421-28C6F25E2560}" destId="{D3A3E8D2-D8FC-43C6-82B6-55F3EFF4E4BB}" srcOrd="0" destOrd="0" presId="urn:microsoft.com/office/officeart/2005/8/layout/hList1"/>
    <dgm:cxn modelId="{F984BB2F-D77F-45F6-AE80-0E259A629331}" type="presParOf" srcId="{8054177A-842B-43E8-A421-28C6F25E2560}" destId="{564B7544-D99E-4217-BF38-85976CCD3F6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41269-215C-42FB-ABFD-FBA9C796634D}">
      <dsp:nvSpPr>
        <dsp:cNvPr id="0" name=""/>
        <dsp:cNvSpPr/>
      </dsp:nvSpPr>
      <dsp:spPr>
        <a:xfrm>
          <a:off x="5544" y="43035"/>
          <a:ext cx="2125380" cy="432000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rgbClr val="55A83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Initiation</a:t>
          </a:r>
        </a:p>
      </dsp:txBody>
      <dsp:txXfrm>
        <a:off x="5544" y="43035"/>
        <a:ext cx="2125380" cy="432000"/>
      </dsp:txXfrm>
    </dsp:sp>
    <dsp:sp modelId="{347AFDA0-A34E-4F62-8CFC-831AAFE03EBE}">
      <dsp:nvSpPr>
        <dsp:cNvPr id="0" name=""/>
        <dsp:cNvSpPr/>
      </dsp:nvSpPr>
      <dsp:spPr>
        <a:xfrm>
          <a:off x="5544" y="475035"/>
          <a:ext cx="2125380" cy="4012632"/>
        </a:xfrm>
        <a:prstGeom prst="rect">
          <a:avLst/>
        </a:prstGeom>
        <a:solidFill>
          <a:schemeClr val="accent5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Project charter submission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project proposal</a:t>
          </a:r>
        </a:p>
      </dsp:txBody>
      <dsp:txXfrm>
        <a:off x="5544" y="475035"/>
        <a:ext cx="2125380" cy="4012632"/>
      </dsp:txXfrm>
    </dsp:sp>
    <dsp:sp modelId="{36F6862F-498F-452D-A0A4-DC763B3CCCAD}">
      <dsp:nvSpPr>
        <dsp:cNvPr id="0" name=""/>
        <dsp:cNvSpPr/>
      </dsp:nvSpPr>
      <dsp:spPr>
        <a:xfrm>
          <a:off x="2428478" y="43035"/>
          <a:ext cx="2125380" cy="432000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rgbClr val="55A83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Planning</a:t>
          </a:r>
        </a:p>
      </dsp:txBody>
      <dsp:txXfrm>
        <a:off x="2428478" y="43035"/>
        <a:ext cx="2125380" cy="432000"/>
      </dsp:txXfrm>
    </dsp:sp>
    <dsp:sp modelId="{B1B2AC02-E727-4E85-B59A-CEDCF90BC26C}">
      <dsp:nvSpPr>
        <dsp:cNvPr id="0" name=""/>
        <dsp:cNvSpPr/>
      </dsp:nvSpPr>
      <dsp:spPr>
        <a:xfrm>
          <a:off x="2428478" y="475035"/>
          <a:ext cx="2125380" cy="4012632"/>
        </a:xfrm>
        <a:prstGeom prst="rect">
          <a:avLst/>
        </a:prstGeom>
        <a:solidFill>
          <a:schemeClr val="accent5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Requirement analysis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Feasibility study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Gathering the relevant datasets</a:t>
          </a:r>
        </a:p>
      </dsp:txBody>
      <dsp:txXfrm>
        <a:off x="2428478" y="475035"/>
        <a:ext cx="2125380" cy="4012632"/>
      </dsp:txXfrm>
    </dsp:sp>
    <dsp:sp modelId="{9BD6307A-B463-4D68-B9ED-46AC8F1F107E}">
      <dsp:nvSpPr>
        <dsp:cNvPr id="0" name=""/>
        <dsp:cNvSpPr/>
      </dsp:nvSpPr>
      <dsp:spPr>
        <a:xfrm>
          <a:off x="4851412" y="43035"/>
          <a:ext cx="2125380" cy="432000"/>
        </a:xfrm>
        <a:prstGeom prst="rect">
          <a:avLst/>
        </a:prstGeom>
        <a:solidFill>
          <a:srgbClr val="CC6600"/>
        </a:solidFill>
        <a:ln w="25400" cap="flat" cmpd="sng" algn="ctr">
          <a:solidFill>
            <a:srgbClr val="CC6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</a:t>
          </a:r>
        </a:p>
      </dsp:txBody>
      <dsp:txXfrm>
        <a:off x="4851412" y="43035"/>
        <a:ext cx="2125380" cy="432000"/>
      </dsp:txXfrm>
    </dsp:sp>
    <dsp:sp modelId="{5F96EA3C-571F-45E1-8CBD-1FE074094C82}">
      <dsp:nvSpPr>
        <dsp:cNvPr id="0" name=""/>
        <dsp:cNvSpPr/>
      </dsp:nvSpPr>
      <dsp:spPr>
        <a:xfrm>
          <a:off x="4851412" y="475035"/>
          <a:ext cx="2125380" cy="4012632"/>
        </a:xfrm>
        <a:prstGeom prst="rect">
          <a:avLst/>
        </a:prstGeom>
        <a:solidFill>
          <a:srgbClr val="FF9933">
            <a:alpha val="89804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use-case diagram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ER diagram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sequence diagram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Design wireframes for mobile application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Design Mobile interfaces</a:t>
          </a:r>
        </a:p>
      </dsp:txBody>
      <dsp:txXfrm>
        <a:off x="4851412" y="475035"/>
        <a:ext cx="2125380" cy="4012632"/>
      </dsp:txXfrm>
    </dsp:sp>
    <dsp:sp modelId="{289849CD-4C25-4A76-8499-490AF70BD0FD}">
      <dsp:nvSpPr>
        <dsp:cNvPr id="0" name=""/>
        <dsp:cNvSpPr/>
      </dsp:nvSpPr>
      <dsp:spPr>
        <a:xfrm>
          <a:off x="7274346" y="43035"/>
          <a:ext cx="2125380" cy="432000"/>
        </a:xfrm>
        <a:prstGeom prst="rect">
          <a:avLst/>
        </a:prstGeom>
        <a:solidFill>
          <a:srgbClr val="FF5050"/>
        </a:solidFill>
        <a:ln w="25400" cap="flat" cmpd="sng" algn="ctr">
          <a:solidFill>
            <a:srgbClr val="FF5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Implementation</a:t>
          </a:r>
        </a:p>
      </dsp:txBody>
      <dsp:txXfrm>
        <a:off x="7274346" y="43035"/>
        <a:ext cx="2125380" cy="432000"/>
      </dsp:txXfrm>
    </dsp:sp>
    <dsp:sp modelId="{6D801091-CCC7-4C70-8217-8D9EF75C43E7}">
      <dsp:nvSpPr>
        <dsp:cNvPr id="0" name=""/>
        <dsp:cNvSpPr/>
      </dsp:nvSpPr>
      <dsp:spPr>
        <a:xfrm>
          <a:off x="7274346" y="475035"/>
          <a:ext cx="2125380" cy="4012632"/>
        </a:xfrm>
        <a:prstGeom prst="rect">
          <a:avLst/>
        </a:prstGeom>
        <a:solidFill>
          <a:srgbClr val="FF7C80">
            <a:alpha val="89804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n-lt"/>
            </a:rPr>
            <a:t> Build a dataset matching to the diagnosed abnormalities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Predict diet plan based on demographic data such as age, gender, weight and height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Predict diet plan</a:t>
          </a:r>
          <a:r>
            <a:rPr lang="en-US" sz="1500" kern="1200" dirty="0">
              <a:latin typeface="+mn-lt"/>
              <a:ea typeface="+mn-lt"/>
              <a:cs typeface="+mn-lt"/>
            </a:rPr>
            <a:t> with physiological data such as heart rate, spo2, blood glucose level, cholestrol and ECG</a:t>
          </a:r>
          <a:endParaRPr lang="en-US" sz="1500" kern="1200" dirty="0">
            <a:latin typeface="Calibri"/>
            <a:ea typeface="+mn-lt"/>
            <a:cs typeface="Calibri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  <a:ea typeface="+mn-lt"/>
              <a:cs typeface="+mn-lt"/>
            </a:rPr>
            <a:t>Generate diet progress report </a:t>
          </a:r>
          <a:endParaRPr lang="en-US" sz="1500" kern="1200" dirty="0"/>
        </a:p>
      </dsp:txBody>
      <dsp:txXfrm>
        <a:off x="7274346" y="475035"/>
        <a:ext cx="2125380" cy="4012632"/>
      </dsp:txXfrm>
    </dsp:sp>
    <dsp:sp modelId="{D3A3E8D2-D8FC-43C6-82B6-55F3EFF4E4BB}">
      <dsp:nvSpPr>
        <dsp:cNvPr id="0" name=""/>
        <dsp:cNvSpPr/>
      </dsp:nvSpPr>
      <dsp:spPr>
        <a:xfrm>
          <a:off x="9697280" y="43035"/>
          <a:ext cx="2125380" cy="432000"/>
        </a:xfrm>
        <a:prstGeom prst="rect">
          <a:avLst/>
        </a:prstGeom>
        <a:solidFill>
          <a:srgbClr val="FF5050"/>
        </a:solidFill>
        <a:ln w="25400" cap="flat" cmpd="sng" algn="ctr">
          <a:solidFill>
            <a:srgbClr val="FF5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Closeout</a:t>
          </a:r>
        </a:p>
      </dsp:txBody>
      <dsp:txXfrm>
        <a:off x="9697280" y="43035"/>
        <a:ext cx="2125380" cy="432000"/>
      </dsp:txXfrm>
    </dsp:sp>
    <dsp:sp modelId="{564B7544-D99E-4217-BF38-85976CCD3F6D}">
      <dsp:nvSpPr>
        <dsp:cNvPr id="0" name=""/>
        <dsp:cNvSpPr/>
      </dsp:nvSpPr>
      <dsp:spPr>
        <a:xfrm>
          <a:off x="9697280" y="475035"/>
          <a:ext cx="2125380" cy="4012632"/>
        </a:xfrm>
        <a:prstGeom prst="rect">
          <a:avLst/>
        </a:prstGeom>
        <a:solidFill>
          <a:srgbClr val="FF7C8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Publish research paper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Final presentation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Host the mobile application</a:t>
          </a:r>
        </a:p>
      </dsp:txBody>
      <dsp:txXfrm>
        <a:off x="9697280" y="475035"/>
        <a:ext cx="2125380" cy="4012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2EE4C-3A59-4CD8-84DA-166CFAF85E9B}">
      <dsp:nvSpPr>
        <dsp:cNvPr id="0" name=""/>
        <dsp:cNvSpPr/>
      </dsp:nvSpPr>
      <dsp:spPr>
        <a:xfrm>
          <a:off x="0" y="98542"/>
          <a:ext cx="5591413" cy="503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Algorithms and Techniques	</a:t>
          </a:r>
          <a:r>
            <a:rPr lang="en-US" sz="2000" kern="1200"/>
            <a:t>		</a:t>
          </a:r>
        </a:p>
      </dsp:txBody>
      <dsp:txXfrm>
        <a:off x="24559" y="123101"/>
        <a:ext cx="5542295" cy="453982"/>
      </dsp:txXfrm>
    </dsp:sp>
    <dsp:sp modelId="{6A5A716E-F3C1-4071-AEF1-8377EBDCB427}">
      <dsp:nvSpPr>
        <dsp:cNvPr id="0" name=""/>
        <dsp:cNvSpPr/>
      </dsp:nvSpPr>
      <dsp:spPr>
        <a:xfrm>
          <a:off x="0" y="601642"/>
          <a:ext cx="5591413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52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600" kern="1200"/>
            <a:t>K-means clustering algorithm			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600" kern="1200"/>
            <a:t>Convolutional Neural Network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600" kern="1200"/>
            <a:t>Autoencoders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600" kern="1200"/>
            <a:t>Thresholding</a:t>
          </a:r>
        </a:p>
      </dsp:txBody>
      <dsp:txXfrm>
        <a:off x="0" y="601642"/>
        <a:ext cx="5591413" cy="1159200"/>
      </dsp:txXfrm>
    </dsp:sp>
    <dsp:sp modelId="{F5B602F7-A795-490D-938D-E8916B044849}">
      <dsp:nvSpPr>
        <dsp:cNvPr id="0" name=""/>
        <dsp:cNvSpPr/>
      </dsp:nvSpPr>
      <dsp:spPr>
        <a:xfrm>
          <a:off x="0" y="1760842"/>
          <a:ext cx="5591413" cy="503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Technologies</a:t>
          </a:r>
          <a:endParaRPr lang="en-US" sz="2000" kern="1200"/>
        </a:p>
      </dsp:txBody>
      <dsp:txXfrm>
        <a:off x="24559" y="1785401"/>
        <a:ext cx="5542295" cy="453982"/>
      </dsp:txXfrm>
    </dsp:sp>
    <dsp:sp modelId="{BEFE22DF-6C06-428A-9183-9D0A55F79FEF}">
      <dsp:nvSpPr>
        <dsp:cNvPr id="0" name=""/>
        <dsp:cNvSpPr/>
      </dsp:nvSpPr>
      <dsp:spPr>
        <a:xfrm>
          <a:off x="0" y="2263942"/>
          <a:ext cx="5591413" cy="173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52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600" kern="1200"/>
            <a:t>Python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600" kern="1200"/>
            <a:t>Flutter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600" kern="1200"/>
            <a:t>Kaggle Notebook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600" kern="1200"/>
            <a:t>Firebase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600" kern="1200"/>
            <a:t>TensorFlow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600" kern="1200"/>
            <a:t>Jupyter Notebook</a:t>
          </a:r>
        </a:p>
      </dsp:txBody>
      <dsp:txXfrm>
        <a:off x="0" y="2263942"/>
        <a:ext cx="5591413" cy="1738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41269-215C-42FB-ABFD-FBA9C796634D}">
      <dsp:nvSpPr>
        <dsp:cNvPr id="0" name=""/>
        <dsp:cNvSpPr/>
      </dsp:nvSpPr>
      <dsp:spPr>
        <a:xfrm>
          <a:off x="5544" y="145238"/>
          <a:ext cx="2125380" cy="850152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rgbClr val="55A83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Initiation</a:t>
          </a:r>
        </a:p>
      </dsp:txBody>
      <dsp:txXfrm>
        <a:off x="5544" y="145238"/>
        <a:ext cx="2125380" cy="850152"/>
      </dsp:txXfrm>
    </dsp:sp>
    <dsp:sp modelId="{347AFDA0-A34E-4F62-8CFC-831AAFE03EBE}">
      <dsp:nvSpPr>
        <dsp:cNvPr id="0" name=""/>
        <dsp:cNvSpPr/>
      </dsp:nvSpPr>
      <dsp:spPr>
        <a:xfrm>
          <a:off x="5544" y="995390"/>
          <a:ext cx="2125380" cy="3390074"/>
        </a:xfrm>
        <a:prstGeom prst="rect">
          <a:avLst/>
        </a:prstGeom>
        <a:solidFill>
          <a:schemeClr val="accent5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Project charter submission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Create a project proposal</a:t>
          </a:r>
        </a:p>
      </dsp:txBody>
      <dsp:txXfrm>
        <a:off x="5544" y="995390"/>
        <a:ext cx="2125380" cy="3390074"/>
      </dsp:txXfrm>
    </dsp:sp>
    <dsp:sp modelId="{36F6862F-498F-452D-A0A4-DC763B3CCCAD}">
      <dsp:nvSpPr>
        <dsp:cNvPr id="0" name=""/>
        <dsp:cNvSpPr/>
      </dsp:nvSpPr>
      <dsp:spPr>
        <a:xfrm>
          <a:off x="2428478" y="145238"/>
          <a:ext cx="2125380" cy="850152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rgbClr val="55A83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Planning</a:t>
          </a:r>
        </a:p>
      </dsp:txBody>
      <dsp:txXfrm>
        <a:off x="2428478" y="145238"/>
        <a:ext cx="2125380" cy="850152"/>
      </dsp:txXfrm>
    </dsp:sp>
    <dsp:sp modelId="{B1B2AC02-E727-4E85-B59A-CEDCF90BC26C}">
      <dsp:nvSpPr>
        <dsp:cNvPr id="0" name=""/>
        <dsp:cNvSpPr/>
      </dsp:nvSpPr>
      <dsp:spPr>
        <a:xfrm>
          <a:off x="2428478" y="995390"/>
          <a:ext cx="2125380" cy="3390074"/>
        </a:xfrm>
        <a:prstGeom prst="rect">
          <a:avLst/>
        </a:prstGeom>
        <a:solidFill>
          <a:schemeClr val="accent5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Requirement analysis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Feasibility study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Gathering the relevant datasets</a:t>
          </a:r>
        </a:p>
      </dsp:txBody>
      <dsp:txXfrm>
        <a:off x="2428478" y="995390"/>
        <a:ext cx="2125380" cy="3390074"/>
      </dsp:txXfrm>
    </dsp:sp>
    <dsp:sp modelId="{9BD6307A-B463-4D68-B9ED-46AC8F1F107E}">
      <dsp:nvSpPr>
        <dsp:cNvPr id="0" name=""/>
        <dsp:cNvSpPr/>
      </dsp:nvSpPr>
      <dsp:spPr>
        <a:xfrm>
          <a:off x="4851412" y="145238"/>
          <a:ext cx="2125380" cy="850152"/>
        </a:xfrm>
        <a:prstGeom prst="rect">
          <a:avLst/>
        </a:prstGeom>
        <a:solidFill>
          <a:srgbClr val="CC6600"/>
        </a:solidFill>
        <a:ln w="25400" cap="flat" cmpd="sng" algn="ctr">
          <a:solidFill>
            <a:srgbClr val="CC6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Design</a:t>
          </a:r>
        </a:p>
      </dsp:txBody>
      <dsp:txXfrm>
        <a:off x="4851412" y="145238"/>
        <a:ext cx="2125380" cy="850152"/>
      </dsp:txXfrm>
    </dsp:sp>
    <dsp:sp modelId="{5F96EA3C-571F-45E1-8CBD-1FE074094C82}">
      <dsp:nvSpPr>
        <dsp:cNvPr id="0" name=""/>
        <dsp:cNvSpPr/>
      </dsp:nvSpPr>
      <dsp:spPr>
        <a:xfrm>
          <a:off x="4851412" y="995390"/>
          <a:ext cx="2125380" cy="3390074"/>
        </a:xfrm>
        <a:prstGeom prst="rect">
          <a:avLst/>
        </a:prstGeom>
        <a:solidFill>
          <a:srgbClr val="FF9933">
            <a:alpha val="89804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Create use-case diagram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Create ER diagram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Create sequence diagram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Design wireframes for mobile application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Design Mobile interfaces</a:t>
          </a:r>
        </a:p>
      </dsp:txBody>
      <dsp:txXfrm>
        <a:off x="4851412" y="995390"/>
        <a:ext cx="2125380" cy="3390074"/>
      </dsp:txXfrm>
    </dsp:sp>
    <dsp:sp modelId="{289849CD-4C25-4A76-8499-490AF70BD0FD}">
      <dsp:nvSpPr>
        <dsp:cNvPr id="0" name=""/>
        <dsp:cNvSpPr/>
      </dsp:nvSpPr>
      <dsp:spPr>
        <a:xfrm>
          <a:off x="7274346" y="145238"/>
          <a:ext cx="2125380" cy="850152"/>
        </a:xfrm>
        <a:prstGeom prst="rect">
          <a:avLst/>
        </a:prstGeom>
        <a:solidFill>
          <a:srgbClr val="FF5050"/>
        </a:solidFill>
        <a:ln w="25400" cap="flat" cmpd="sng" algn="ctr">
          <a:solidFill>
            <a:srgbClr val="FF5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Implementation</a:t>
          </a:r>
        </a:p>
      </dsp:txBody>
      <dsp:txXfrm>
        <a:off x="7274346" y="145238"/>
        <a:ext cx="2125380" cy="850152"/>
      </dsp:txXfrm>
    </dsp:sp>
    <dsp:sp modelId="{6D801091-CCC7-4C70-8217-8D9EF75C43E7}">
      <dsp:nvSpPr>
        <dsp:cNvPr id="0" name=""/>
        <dsp:cNvSpPr/>
      </dsp:nvSpPr>
      <dsp:spPr>
        <a:xfrm>
          <a:off x="7274346" y="995390"/>
          <a:ext cx="2125380" cy="3390074"/>
        </a:xfrm>
        <a:prstGeom prst="rect">
          <a:avLst/>
        </a:prstGeom>
        <a:solidFill>
          <a:srgbClr val="FF7C80">
            <a:alpha val="89804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/>
            </a:rPr>
            <a:t>Identification of chest images.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/>
            </a:rPr>
            <a:t>Segmentation of layers of the image captured.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/>
            </a:rPr>
            <a:t>Extraction of layers related to the bones.</a:t>
          </a:r>
          <a:endParaRPr lang="en-US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/>
            </a:rPr>
            <a:t>Construction of the chest X-ray.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/>
            </a:rPr>
            <a:t>3D image generation with the aid of the chest x-ray fed as the input.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Implement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Implement mobile application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Implement web site</a:t>
          </a:r>
        </a:p>
      </dsp:txBody>
      <dsp:txXfrm>
        <a:off x="7274346" y="995390"/>
        <a:ext cx="2125380" cy="3390074"/>
      </dsp:txXfrm>
    </dsp:sp>
    <dsp:sp modelId="{D3A3E8D2-D8FC-43C6-82B6-55F3EFF4E4BB}">
      <dsp:nvSpPr>
        <dsp:cNvPr id="0" name=""/>
        <dsp:cNvSpPr/>
      </dsp:nvSpPr>
      <dsp:spPr>
        <a:xfrm>
          <a:off x="9697280" y="145238"/>
          <a:ext cx="2125380" cy="850152"/>
        </a:xfrm>
        <a:prstGeom prst="rect">
          <a:avLst/>
        </a:prstGeom>
        <a:solidFill>
          <a:srgbClr val="FF5050"/>
        </a:solidFill>
        <a:ln w="25400" cap="flat" cmpd="sng" algn="ctr">
          <a:solidFill>
            <a:srgbClr val="FF5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Closeout</a:t>
          </a:r>
        </a:p>
      </dsp:txBody>
      <dsp:txXfrm>
        <a:off x="9697280" y="145238"/>
        <a:ext cx="2125380" cy="850152"/>
      </dsp:txXfrm>
    </dsp:sp>
    <dsp:sp modelId="{564B7544-D99E-4217-BF38-85976CCD3F6D}">
      <dsp:nvSpPr>
        <dsp:cNvPr id="0" name=""/>
        <dsp:cNvSpPr/>
      </dsp:nvSpPr>
      <dsp:spPr>
        <a:xfrm>
          <a:off x="9697280" y="995390"/>
          <a:ext cx="2125380" cy="3390074"/>
        </a:xfrm>
        <a:prstGeom prst="rect">
          <a:avLst/>
        </a:prstGeom>
        <a:solidFill>
          <a:srgbClr val="FF7C8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Publish research paper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Final presentation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Host the mobile application</a:t>
          </a:r>
        </a:p>
      </dsp:txBody>
      <dsp:txXfrm>
        <a:off x="9697280" y="995390"/>
        <a:ext cx="2125380" cy="33900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41269-215C-42FB-ABFD-FBA9C796634D}">
      <dsp:nvSpPr>
        <dsp:cNvPr id="0" name=""/>
        <dsp:cNvSpPr/>
      </dsp:nvSpPr>
      <dsp:spPr>
        <a:xfrm>
          <a:off x="5544" y="304769"/>
          <a:ext cx="2125380" cy="460800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rgbClr val="55A83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Initiation</a:t>
          </a:r>
        </a:p>
      </dsp:txBody>
      <dsp:txXfrm>
        <a:off x="5544" y="304769"/>
        <a:ext cx="2125380" cy="460800"/>
      </dsp:txXfrm>
    </dsp:sp>
    <dsp:sp modelId="{347AFDA0-A34E-4F62-8CFC-831AAFE03EBE}">
      <dsp:nvSpPr>
        <dsp:cNvPr id="0" name=""/>
        <dsp:cNvSpPr/>
      </dsp:nvSpPr>
      <dsp:spPr>
        <a:xfrm>
          <a:off x="5544" y="765569"/>
          <a:ext cx="2125380" cy="3460364"/>
        </a:xfrm>
        <a:prstGeom prst="rect">
          <a:avLst/>
        </a:prstGeom>
        <a:solidFill>
          <a:schemeClr val="accent5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Project charter submission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Create a project proposal</a:t>
          </a:r>
        </a:p>
      </dsp:txBody>
      <dsp:txXfrm>
        <a:off x="5544" y="765569"/>
        <a:ext cx="2125380" cy="3460364"/>
      </dsp:txXfrm>
    </dsp:sp>
    <dsp:sp modelId="{36F6862F-498F-452D-A0A4-DC763B3CCCAD}">
      <dsp:nvSpPr>
        <dsp:cNvPr id="0" name=""/>
        <dsp:cNvSpPr/>
      </dsp:nvSpPr>
      <dsp:spPr>
        <a:xfrm>
          <a:off x="2428478" y="304769"/>
          <a:ext cx="2125380" cy="460800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rgbClr val="55A83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Planning</a:t>
          </a:r>
        </a:p>
      </dsp:txBody>
      <dsp:txXfrm>
        <a:off x="2428478" y="304769"/>
        <a:ext cx="2125380" cy="460800"/>
      </dsp:txXfrm>
    </dsp:sp>
    <dsp:sp modelId="{B1B2AC02-E727-4E85-B59A-CEDCF90BC26C}">
      <dsp:nvSpPr>
        <dsp:cNvPr id="0" name=""/>
        <dsp:cNvSpPr/>
      </dsp:nvSpPr>
      <dsp:spPr>
        <a:xfrm>
          <a:off x="2428478" y="765569"/>
          <a:ext cx="2125380" cy="3460364"/>
        </a:xfrm>
        <a:prstGeom prst="rect">
          <a:avLst/>
        </a:prstGeom>
        <a:solidFill>
          <a:schemeClr val="accent5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Requirement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Feasibility study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Gathering the relevant datasets</a:t>
          </a:r>
        </a:p>
      </dsp:txBody>
      <dsp:txXfrm>
        <a:off x="2428478" y="765569"/>
        <a:ext cx="2125380" cy="3460364"/>
      </dsp:txXfrm>
    </dsp:sp>
    <dsp:sp modelId="{9BD6307A-B463-4D68-B9ED-46AC8F1F107E}">
      <dsp:nvSpPr>
        <dsp:cNvPr id="0" name=""/>
        <dsp:cNvSpPr/>
      </dsp:nvSpPr>
      <dsp:spPr>
        <a:xfrm>
          <a:off x="4851412" y="304769"/>
          <a:ext cx="2125380" cy="460800"/>
        </a:xfrm>
        <a:prstGeom prst="rect">
          <a:avLst/>
        </a:prstGeom>
        <a:solidFill>
          <a:srgbClr val="CC6600"/>
        </a:solidFill>
        <a:ln w="25400" cap="flat" cmpd="sng" algn="ctr">
          <a:solidFill>
            <a:srgbClr val="CC6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</a:t>
          </a:r>
        </a:p>
      </dsp:txBody>
      <dsp:txXfrm>
        <a:off x="4851412" y="304769"/>
        <a:ext cx="2125380" cy="460800"/>
      </dsp:txXfrm>
    </dsp:sp>
    <dsp:sp modelId="{5F96EA3C-571F-45E1-8CBD-1FE074094C82}">
      <dsp:nvSpPr>
        <dsp:cNvPr id="0" name=""/>
        <dsp:cNvSpPr/>
      </dsp:nvSpPr>
      <dsp:spPr>
        <a:xfrm>
          <a:off x="4851412" y="765569"/>
          <a:ext cx="2125380" cy="3460364"/>
        </a:xfrm>
        <a:prstGeom prst="rect">
          <a:avLst/>
        </a:prstGeom>
        <a:solidFill>
          <a:srgbClr val="FF9933">
            <a:alpha val="89804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Create use-case diagram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Create ER diagram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Create sequence diagram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Design wireframes for mobile application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Design Mobile interfaces</a:t>
          </a:r>
        </a:p>
      </dsp:txBody>
      <dsp:txXfrm>
        <a:off x="4851412" y="765569"/>
        <a:ext cx="2125380" cy="3460364"/>
      </dsp:txXfrm>
    </dsp:sp>
    <dsp:sp modelId="{289849CD-4C25-4A76-8499-490AF70BD0FD}">
      <dsp:nvSpPr>
        <dsp:cNvPr id="0" name=""/>
        <dsp:cNvSpPr/>
      </dsp:nvSpPr>
      <dsp:spPr>
        <a:xfrm>
          <a:off x="7274346" y="304769"/>
          <a:ext cx="2125380" cy="460800"/>
        </a:xfrm>
        <a:prstGeom prst="rect">
          <a:avLst/>
        </a:prstGeom>
        <a:solidFill>
          <a:srgbClr val="FF5050"/>
        </a:solidFill>
        <a:ln w="25400" cap="flat" cmpd="sng" algn="ctr">
          <a:solidFill>
            <a:srgbClr val="FF5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Implementation</a:t>
          </a:r>
        </a:p>
      </dsp:txBody>
      <dsp:txXfrm>
        <a:off x="7274346" y="304769"/>
        <a:ext cx="2125380" cy="460800"/>
      </dsp:txXfrm>
    </dsp:sp>
    <dsp:sp modelId="{6D801091-CCC7-4C70-8217-8D9EF75C43E7}">
      <dsp:nvSpPr>
        <dsp:cNvPr id="0" name=""/>
        <dsp:cNvSpPr/>
      </dsp:nvSpPr>
      <dsp:spPr>
        <a:xfrm>
          <a:off x="7274346" y="765569"/>
          <a:ext cx="2125380" cy="3460364"/>
        </a:xfrm>
        <a:prstGeom prst="rect">
          <a:avLst/>
        </a:prstGeom>
        <a:solidFill>
          <a:srgbClr val="FF7C80">
            <a:alpha val="89804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Build ECG signal acquisition module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Obtain the optimal ECG lead and process the signal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Build and train model to acquire the remaining 11 leads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Implement database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Implement mobile application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Implement web site</a:t>
          </a:r>
        </a:p>
      </dsp:txBody>
      <dsp:txXfrm>
        <a:off x="7274346" y="765569"/>
        <a:ext cx="2125380" cy="3460364"/>
      </dsp:txXfrm>
    </dsp:sp>
    <dsp:sp modelId="{D3A3E8D2-D8FC-43C6-82B6-55F3EFF4E4BB}">
      <dsp:nvSpPr>
        <dsp:cNvPr id="0" name=""/>
        <dsp:cNvSpPr/>
      </dsp:nvSpPr>
      <dsp:spPr>
        <a:xfrm>
          <a:off x="9697280" y="304769"/>
          <a:ext cx="2125380" cy="460800"/>
        </a:xfrm>
        <a:prstGeom prst="rect">
          <a:avLst/>
        </a:prstGeom>
        <a:solidFill>
          <a:srgbClr val="FF5050"/>
        </a:solidFill>
        <a:ln w="25400" cap="flat" cmpd="sng" algn="ctr">
          <a:solidFill>
            <a:srgbClr val="FF5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Closeout</a:t>
          </a:r>
        </a:p>
      </dsp:txBody>
      <dsp:txXfrm>
        <a:off x="9697280" y="304769"/>
        <a:ext cx="2125380" cy="460800"/>
      </dsp:txXfrm>
    </dsp:sp>
    <dsp:sp modelId="{564B7544-D99E-4217-BF38-85976CCD3F6D}">
      <dsp:nvSpPr>
        <dsp:cNvPr id="0" name=""/>
        <dsp:cNvSpPr/>
      </dsp:nvSpPr>
      <dsp:spPr>
        <a:xfrm>
          <a:off x="9697280" y="765569"/>
          <a:ext cx="2125380" cy="3460364"/>
        </a:xfrm>
        <a:prstGeom prst="rect">
          <a:avLst/>
        </a:prstGeom>
        <a:solidFill>
          <a:srgbClr val="FF7C8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Publish research paper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Final presentation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Host the mobile application</a:t>
          </a:r>
        </a:p>
      </dsp:txBody>
      <dsp:txXfrm>
        <a:off x="9697280" y="765569"/>
        <a:ext cx="2125380" cy="34603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41269-215C-42FB-ABFD-FBA9C796634D}">
      <dsp:nvSpPr>
        <dsp:cNvPr id="0" name=""/>
        <dsp:cNvSpPr/>
      </dsp:nvSpPr>
      <dsp:spPr>
        <a:xfrm>
          <a:off x="5544" y="3900"/>
          <a:ext cx="2125380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Initiation</a:t>
          </a:r>
        </a:p>
      </dsp:txBody>
      <dsp:txXfrm>
        <a:off x="5544" y="3900"/>
        <a:ext cx="2125380" cy="806400"/>
      </dsp:txXfrm>
    </dsp:sp>
    <dsp:sp modelId="{347AFDA0-A34E-4F62-8CFC-831AAFE03EBE}">
      <dsp:nvSpPr>
        <dsp:cNvPr id="0" name=""/>
        <dsp:cNvSpPr/>
      </dsp:nvSpPr>
      <dsp:spPr>
        <a:xfrm>
          <a:off x="5544" y="810300"/>
          <a:ext cx="2125380" cy="4309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Project charter submission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Create a project proposal</a:t>
          </a:r>
        </a:p>
      </dsp:txBody>
      <dsp:txXfrm>
        <a:off x="5544" y="810300"/>
        <a:ext cx="2125380" cy="4309864"/>
      </dsp:txXfrm>
    </dsp:sp>
    <dsp:sp modelId="{36F6862F-498F-452D-A0A4-DC763B3CCCAD}">
      <dsp:nvSpPr>
        <dsp:cNvPr id="0" name=""/>
        <dsp:cNvSpPr/>
      </dsp:nvSpPr>
      <dsp:spPr>
        <a:xfrm>
          <a:off x="2428478" y="3900"/>
          <a:ext cx="2125380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Planning</a:t>
          </a:r>
        </a:p>
      </dsp:txBody>
      <dsp:txXfrm>
        <a:off x="2428478" y="3900"/>
        <a:ext cx="2125380" cy="806400"/>
      </dsp:txXfrm>
    </dsp:sp>
    <dsp:sp modelId="{B1B2AC02-E727-4E85-B59A-CEDCF90BC26C}">
      <dsp:nvSpPr>
        <dsp:cNvPr id="0" name=""/>
        <dsp:cNvSpPr/>
      </dsp:nvSpPr>
      <dsp:spPr>
        <a:xfrm>
          <a:off x="2428478" y="810300"/>
          <a:ext cx="2125380" cy="4309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Requirement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Feasibility study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Gathering the relevant datasets</a:t>
          </a:r>
        </a:p>
      </dsp:txBody>
      <dsp:txXfrm>
        <a:off x="2428478" y="810300"/>
        <a:ext cx="2125380" cy="4309864"/>
      </dsp:txXfrm>
    </dsp:sp>
    <dsp:sp modelId="{9BD6307A-B463-4D68-B9ED-46AC8F1F107E}">
      <dsp:nvSpPr>
        <dsp:cNvPr id="0" name=""/>
        <dsp:cNvSpPr/>
      </dsp:nvSpPr>
      <dsp:spPr>
        <a:xfrm>
          <a:off x="4851412" y="3900"/>
          <a:ext cx="2125380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Design</a:t>
          </a:r>
        </a:p>
      </dsp:txBody>
      <dsp:txXfrm>
        <a:off x="4851412" y="3900"/>
        <a:ext cx="2125380" cy="806400"/>
      </dsp:txXfrm>
    </dsp:sp>
    <dsp:sp modelId="{5F96EA3C-571F-45E1-8CBD-1FE074094C82}">
      <dsp:nvSpPr>
        <dsp:cNvPr id="0" name=""/>
        <dsp:cNvSpPr/>
      </dsp:nvSpPr>
      <dsp:spPr>
        <a:xfrm>
          <a:off x="4851412" y="810300"/>
          <a:ext cx="2125380" cy="4309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Create use-case diagram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Create ER diagram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Create sequence diagram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Design wireframes for mobile application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Design Mobile interfaces</a:t>
          </a:r>
        </a:p>
      </dsp:txBody>
      <dsp:txXfrm>
        <a:off x="4851412" y="810300"/>
        <a:ext cx="2125380" cy="4309864"/>
      </dsp:txXfrm>
    </dsp:sp>
    <dsp:sp modelId="{289849CD-4C25-4A76-8499-490AF70BD0FD}">
      <dsp:nvSpPr>
        <dsp:cNvPr id="0" name=""/>
        <dsp:cNvSpPr/>
      </dsp:nvSpPr>
      <dsp:spPr>
        <a:xfrm>
          <a:off x="7274346" y="3900"/>
          <a:ext cx="2125380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Implementation</a:t>
          </a:r>
        </a:p>
      </dsp:txBody>
      <dsp:txXfrm>
        <a:off x="7274346" y="3900"/>
        <a:ext cx="2125380" cy="806400"/>
      </dsp:txXfrm>
    </dsp:sp>
    <dsp:sp modelId="{6D801091-CCC7-4C70-8217-8D9EF75C43E7}">
      <dsp:nvSpPr>
        <dsp:cNvPr id="0" name=""/>
        <dsp:cNvSpPr/>
      </dsp:nvSpPr>
      <dsp:spPr>
        <a:xfrm>
          <a:off x="7274346" y="810300"/>
          <a:ext cx="2125380" cy="4309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Build module to identify Region Of Interest (ROI)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Extract physiological features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Build and train model to generate Lead II ECG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Build and train model to generate remaining 11 ECG Leads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Implement database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Implement mobile application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Implement web site</a:t>
          </a:r>
        </a:p>
      </dsp:txBody>
      <dsp:txXfrm>
        <a:off x="7274346" y="810300"/>
        <a:ext cx="2125380" cy="4309864"/>
      </dsp:txXfrm>
    </dsp:sp>
    <dsp:sp modelId="{D3A3E8D2-D8FC-43C6-82B6-55F3EFF4E4BB}">
      <dsp:nvSpPr>
        <dsp:cNvPr id="0" name=""/>
        <dsp:cNvSpPr/>
      </dsp:nvSpPr>
      <dsp:spPr>
        <a:xfrm>
          <a:off x="9697280" y="3900"/>
          <a:ext cx="2125380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Closeout</a:t>
          </a:r>
        </a:p>
      </dsp:txBody>
      <dsp:txXfrm>
        <a:off x="9697280" y="3900"/>
        <a:ext cx="2125380" cy="806400"/>
      </dsp:txXfrm>
    </dsp:sp>
    <dsp:sp modelId="{564B7544-D99E-4217-BF38-85976CCD3F6D}">
      <dsp:nvSpPr>
        <dsp:cNvPr id="0" name=""/>
        <dsp:cNvSpPr/>
      </dsp:nvSpPr>
      <dsp:spPr>
        <a:xfrm>
          <a:off x="9697280" y="810300"/>
          <a:ext cx="2125380" cy="4309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Publish research paper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Final presentation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Host the mobile application</a:t>
          </a:r>
        </a:p>
      </dsp:txBody>
      <dsp:txXfrm>
        <a:off x="9697280" y="810300"/>
        <a:ext cx="2125380" cy="4309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0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80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9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0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4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2/28/2024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3" r:id="rId2"/>
    <p:sldLayoutId id="2147483650" r:id="rId3"/>
    <p:sldLayoutId id="2147483662" r:id="rId4"/>
    <p:sldLayoutId id="2147483651" r:id="rId5"/>
    <p:sldLayoutId id="2147483664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15_E3534D4F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pulmonar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diagnostics13182979" TargetMode="External"/><Relationship Id="rId2" Type="http://schemas.openxmlformats.org/officeDocument/2006/relationships/hyperlink" Target="https://doi.org/10.3390/biomedinformatics3010006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rse24.it/infermiere/formazione/update-sul-cancro-polmonare-corso-ecm-a-fano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hyperlink" Target="https://towardsdatascience.com/deep-dive-into-convolutional-networks-48db75969fdf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3B_FEA008B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163855&amp;picture=doctor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ima.2011.06.087" TargetMode="External"/><Relationship Id="rId2" Type="http://schemas.openxmlformats.org/officeDocument/2006/relationships/hyperlink" Target="https://doi.org/10.1111/cgf.13369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i.org/10.4103/0971-3026.111469" TargetMode="External"/><Relationship Id="rId4" Type="http://schemas.openxmlformats.org/officeDocument/2006/relationships/hyperlink" Target="https://doi.org/10.1016/j.compbiomed.2016.08.00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itfl.com/ventricular-tachycardia-monomorphic-ecg-library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163892&amp;picture=cardiogram-pulse-trace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63887&amp;picture=cardiogramme-pouls-trace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2858693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microsoft.com/office/2018/10/relationships/comments" Target="../comments/modernComment_144_438C01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oi.org/10.1109/IEMBS.2007.4353650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hyperlink" Target="https://jhcedecg.blogspot.com/2018/11/ecg-of-week-5th-november-2018.html" TargetMode="External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8/10/relationships/comments" Target="../comments/modernComment_13F_FE866CF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4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8741.html" TargetMode="Externa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2.svg"/><Relationship Id="rId2" Type="http://schemas.microsoft.com/office/2018/10/relationships/comments" Target="../comments/modernComment_140_91C76F2A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8/10/relationships/comments" Target="../comments/modernComment_142_D461DF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2D_DD975B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ixabay.com/en/goal-setting-goal-dart-target-1955806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microsoft.com/office/2018/10/relationships/comments" Target="../comments/modernComment_122_9C253F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3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ricog.com/12-lead-ecg-vs-single-lead-ecg/" TargetMode="External"/><Relationship Id="rId7" Type="http://schemas.openxmlformats.org/officeDocument/2006/relationships/image" Target="../media/image32.svg"/><Relationship Id="rId2" Type="http://schemas.openxmlformats.org/officeDocument/2006/relationships/hyperlink" Target="https://www.who.int/health-topics/cardiovascular-diseases#tab=tab_1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hyperlink" Target="https://doi.org/10.1016/j.knosys.2023.110608" TargetMode="External"/><Relationship Id="rId4" Type="http://schemas.openxmlformats.org/officeDocument/2006/relationships/hyperlink" Target="https://www.jeffersonhealth.org/your-health/living-well/a-cardiologists-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iimpacts.org/brain-performance-in-teps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6_38DAADD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39CCD64-04CA-8987-1E0B-AFE474FA86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86300" y="2220912"/>
            <a:ext cx="2895600" cy="24161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1437" y="5119721"/>
            <a:ext cx="2895600" cy="1470025"/>
          </a:xfrm>
          <a:noFill/>
        </p:spPr>
        <p:txBody>
          <a:bodyPr/>
          <a:lstStyle/>
          <a:p>
            <a:r>
              <a:rPr lang="en-US" err="1">
                <a:ln w="28575">
                  <a:noFill/>
                </a:ln>
                <a:latin typeface="Bahnschrift SemiBold Condensed" panose="020B0502040204020203" pitchFamily="34" charset="0"/>
              </a:rPr>
              <a:t>CardioResp</a:t>
            </a:r>
            <a:r>
              <a:rPr lang="en-US">
                <a:ln w="28575">
                  <a:noFill/>
                </a:ln>
                <a:latin typeface="Bahnschrift SemiBold Condensed" panose="020B0502040204020203" pitchFamily="34" charset="0"/>
              </a:rPr>
              <a:t> AI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7137" y="6069046"/>
            <a:ext cx="3124200" cy="685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Bahnschrift SemiBold Condensed" panose="020B0502040204020203" pitchFamily="34" charset="0"/>
              </a:rPr>
              <a:t>R24-019</a:t>
            </a: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157C0-352B-5513-CB90-C4BAA2181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045BBF-5838-0D65-61E9-11DC7853D62B}"/>
              </a:ext>
            </a:extLst>
          </p:cNvPr>
          <p:cNvSpPr/>
          <p:nvPr/>
        </p:nvSpPr>
        <p:spPr>
          <a:xfrm>
            <a:off x="1594339" y="1537310"/>
            <a:ext cx="7154426" cy="463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CB4F28-0D88-9530-AF29-9AB502E32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4056185" cy="7921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53203-1244-E365-FA8E-26B39ED32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332" y="1577416"/>
            <a:ext cx="6447692" cy="3710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Functional Requirements</a:t>
            </a:r>
          </a:p>
          <a:p>
            <a:pPr marL="0" indent="0">
              <a:buNone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Generate a  lung 3D model out of a 360 degree video of a person.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Embed the features displayed in the X ray simulation to the 3D model.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>
                <a:sym typeface="Open Sans"/>
              </a:rPr>
              <a:t>Train model to predict lung abnormalities </a:t>
            </a: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Ensure high accuracy is gained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User friendly User Interfaces to interact with.</a:t>
            </a:r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38295D-748A-50A0-D6AC-CB33474CB4C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IT21134180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Vihansa</a:t>
            </a:r>
            <a:r>
              <a:rPr lang="en-US" b="1">
                <a:solidFill>
                  <a:schemeClr val="tx1"/>
                </a:solidFill>
              </a:rPr>
              <a:t> S.A.S</a:t>
            </a:r>
            <a:r>
              <a:rPr lang="en-US" sz="1800">
                <a:solidFill>
                  <a:schemeClr val="tx1"/>
                </a:solidFill>
              </a:rPr>
              <a:t>   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 descr="A human lungs with a white background&#10;&#10;Description automatically generated">
            <a:extLst>
              <a:ext uri="{FF2B5EF4-FFF2-40B4-BE49-F238E27FC236}">
                <a16:creationId xmlns:a16="http://schemas.microsoft.com/office/drawing/2014/main" id="{2E66262B-1F0E-368B-4DE7-61798F44CE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305" y="1096962"/>
            <a:ext cx="4377174" cy="4377174"/>
          </a:xfrm>
          <a:prstGeom prst="flowChartConnector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30F4A58-1C4A-43A2-8EBE-50BD2F28B711}"/>
              </a:ext>
            </a:extLst>
          </p:cNvPr>
          <p:cNvSpPr/>
          <p:nvPr/>
        </p:nvSpPr>
        <p:spPr>
          <a:xfrm>
            <a:off x="874207" y="5517338"/>
            <a:ext cx="3084844" cy="20096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70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9A87-0AE8-02F0-B9A6-3ADACAC6B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ED6F3E-B0D4-49F8-0C66-E9627E9A7AFE}"/>
              </a:ext>
            </a:extLst>
          </p:cNvPr>
          <p:cNvSpPr/>
          <p:nvPr/>
        </p:nvSpPr>
        <p:spPr>
          <a:xfrm>
            <a:off x="221064" y="1017449"/>
            <a:ext cx="11646258" cy="4870885"/>
          </a:xfrm>
          <a:prstGeom prst="rect">
            <a:avLst/>
          </a:prstGeom>
          <a:blipFill>
            <a:blip r:embed="rId2">
              <a:alphaModFix am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89A3E3-8070-700F-BA67-2D210B03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78" y="225287"/>
            <a:ext cx="5702496" cy="792162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latin typeface="Bahnschrift SemiBold Condensed" panose="020B0502040204020203" pitchFamily="34" charset="0"/>
              </a:rPr>
              <a:t>Methodology Cont.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BC4DA8-EF03-ED37-5C9E-02BD1E9A9C8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IT21134180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 err="1">
                <a:solidFill>
                  <a:schemeClr val="tx1"/>
                </a:solidFill>
              </a:rPr>
              <a:t>Vihansa</a:t>
            </a:r>
            <a:r>
              <a:rPr lang="en-US" b="1">
                <a:solidFill>
                  <a:schemeClr val="tx1"/>
                </a:solidFill>
              </a:rPr>
              <a:t> S.A.S 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F46F97-F89F-8CC1-33E5-221AC66B33D8}"/>
              </a:ext>
            </a:extLst>
          </p:cNvPr>
          <p:cNvSpPr/>
          <p:nvPr/>
        </p:nvSpPr>
        <p:spPr>
          <a:xfrm>
            <a:off x="602901" y="1406770"/>
            <a:ext cx="3024554" cy="386861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Flutter</a:t>
            </a:r>
            <a:endParaRPr lang="en-US" sz="1800">
              <a:ea typeface="Cambri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Python</a:t>
            </a:r>
            <a:endParaRPr lang="en-US" sz="1800">
              <a:ea typeface="Cambri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Kaggle Notebook</a:t>
            </a:r>
            <a:endParaRPr lang="en-US" sz="1800">
              <a:ea typeface="Cambri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Firebase</a:t>
            </a:r>
            <a:endParaRPr lang="en-US" sz="1800">
              <a:ea typeface="Cambri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TensorFlow</a:t>
            </a:r>
            <a:endParaRPr lang="en-US" sz="1800">
              <a:ea typeface="Cambri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err="1"/>
              <a:t>Jupyter</a:t>
            </a:r>
            <a:r>
              <a:rPr lang="en-US" sz="1800"/>
              <a:t> Notebook</a:t>
            </a:r>
            <a:endParaRPr lang="en-US" sz="1800">
              <a:ea typeface="Cambri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ea typeface="Cambri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ea typeface="Cambri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CDE596-18A0-6553-A47B-C038CEBAD000}"/>
              </a:ext>
            </a:extLst>
          </p:cNvPr>
          <p:cNvSpPr/>
          <p:nvPr/>
        </p:nvSpPr>
        <p:spPr>
          <a:xfrm>
            <a:off x="4429487" y="1406769"/>
            <a:ext cx="3024554" cy="386861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self calibration model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ea typeface="Cambria"/>
              </a:rPr>
              <a:t>Voting Algorithm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Cambria"/>
              </a:rPr>
              <a:t>Structure from Motion (SFM)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Cambria"/>
              </a:rPr>
              <a:t>K-means clustering </a:t>
            </a:r>
          </a:p>
          <a:p>
            <a:pPr lvl="1"/>
            <a:endParaRPr lang="en-US">
              <a:ea typeface="Cambria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89E30C-3682-DA34-17AB-9D66E089A38B}"/>
              </a:ext>
            </a:extLst>
          </p:cNvPr>
          <p:cNvSpPr/>
          <p:nvPr/>
        </p:nvSpPr>
        <p:spPr>
          <a:xfrm>
            <a:off x="8256073" y="1406769"/>
            <a:ext cx="3024554" cy="386861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lvl="1"/>
            <a:endParaRPr lang="en-US" sz="1800">
              <a:ea typeface="Cambri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VGG16 (CNN Network)</a:t>
            </a:r>
            <a:endParaRPr lang="en-US" sz="1800">
              <a:ea typeface="Cambri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MeshRoom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en-US" b="1" dirty="0">
                <a:solidFill>
                  <a:srgbClr val="C00000"/>
                </a:solidFill>
                <a:ea typeface="Cambria"/>
              </a:rPr>
              <a:t>     Technique </a:t>
            </a:r>
            <a:endParaRPr lang="en-US" b="1">
              <a:solidFill>
                <a:srgbClr val="C00000"/>
              </a:solidFill>
              <a:ea typeface="Cambria"/>
            </a:endParaRPr>
          </a:p>
          <a:p>
            <a:pPr lvl="1"/>
            <a:endParaRPr lang="en-US">
              <a:solidFill>
                <a:srgbClr val="000000"/>
              </a:solidFill>
              <a:ea typeface="Cambria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Cambria"/>
              </a:rPr>
              <a:t>Thresholding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b="1">
              <a:solidFill>
                <a:srgbClr val="E3E3E3"/>
              </a:solidFill>
              <a:ea typeface="Cambria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  <a:ea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18B7F-2122-B8E0-E281-F5138B3745CD}"/>
              </a:ext>
            </a:extLst>
          </p:cNvPr>
          <p:cNvSpPr txBox="1"/>
          <p:nvPr/>
        </p:nvSpPr>
        <p:spPr>
          <a:xfrm>
            <a:off x="994786" y="1637881"/>
            <a:ext cx="22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Technology</a:t>
            </a:r>
            <a:r>
              <a:rPr lang="en-US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38924D-69C2-9F3D-B54C-E183C88EE142}"/>
              </a:ext>
            </a:extLst>
          </p:cNvPr>
          <p:cNvSpPr txBox="1"/>
          <p:nvPr/>
        </p:nvSpPr>
        <p:spPr>
          <a:xfrm>
            <a:off x="4815430" y="1616556"/>
            <a:ext cx="22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Algorithm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74EF7-3CD9-181C-364F-DB798499360D}"/>
              </a:ext>
            </a:extLst>
          </p:cNvPr>
          <p:cNvSpPr txBox="1"/>
          <p:nvPr/>
        </p:nvSpPr>
        <p:spPr>
          <a:xfrm>
            <a:off x="8647958" y="1650496"/>
            <a:ext cx="22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Framework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711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CA34-7CEB-0E7F-FB3C-DC938AE8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A378A1-A5D2-4374-C554-98B9F688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B258D0-B51B-97C0-73D6-624FFC9B128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IT21134180</a:t>
            </a:r>
            <a:r>
              <a:rPr lang="en-US" dirty="0">
                <a:solidFill>
                  <a:schemeClr val="tx1"/>
                </a:solidFill>
              </a:rPr>
              <a:t>   |   </a:t>
            </a:r>
            <a:r>
              <a:rPr lang="en-US" dirty="0" err="1">
                <a:solidFill>
                  <a:schemeClr val="tx1"/>
                </a:solidFill>
              </a:rPr>
              <a:t>Vihansa</a:t>
            </a:r>
            <a:r>
              <a:rPr lang="en-US" dirty="0">
                <a:solidFill>
                  <a:schemeClr val="tx1"/>
                </a:solidFill>
              </a:rPr>
              <a:t> S.A.S</a:t>
            </a:r>
            <a:r>
              <a:rPr lang="en-US" b="1" dirty="0">
                <a:solidFill>
                  <a:schemeClr val="tx1"/>
                </a:solidFill>
              </a:rPr>
              <a:t>  </a:t>
            </a:r>
            <a:r>
              <a:rPr lang="en-US" dirty="0">
                <a:solidFill>
                  <a:schemeClr val="tx1"/>
                </a:solidFill>
              </a:rPr>
              <a:t>|   R24-019</a:t>
            </a:r>
          </a:p>
        </p:txBody>
      </p:sp>
      <p:pic>
        <p:nvPicPr>
          <p:cNvPr id="2" name="Picture 1" descr="A diagram of a firebase server&#10;&#10;Description automatically generated">
            <a:extLst>
              <a:ext uri="{FF2B5EF4-FFF2-40B4-BE49-F238E27FC236}">
                <a16:creationId xmlns:a16="http://schemas.microsoft.com/office/drawing/2014/main" id="{F8445E76-54E2-9795-C6A8-86DB4729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31" y="1809332"/>
            <a:ext cx="9710615" cy="348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9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629B-BEB2-61F6-6B4B-0AA37FBF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F02333-D3F2-54B8-B26B-6F748E1B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Work Breakdown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F487C9-1838-D814-7008-CCAD4980970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IT21134180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 err="1">
                <a:solidFill>
                  <a:schemeClr val="tx1"/>
                </a:solidFill>
              </a:rPr>
              <a:t>Vihansa</a:t>
            </a:r>
            <a:r>
              <a:rPr lang="en-US" b="1">
                <a:solidFill>
                  <a:schemeClr val="tx1"/>
                </a:solidFill>
              </a:rPr>
              <a:t> S.A.S 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D886D61-F5EC-4FDF-897A-2E005A99C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5135722"/>
              </p:ext>
            </p:extLst>
          </p:nvPr>
        </p:nvGraphicFramePr>
        <p:xfrm>
          <a:off x="188782" y="1710813"/>
          <a:ext cx="11828206" cy="4530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544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C49C3-4F4D-C0A3-AF42-2E258D40B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EDA9-632E-AC51-CDBD-47189A0F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27" y="241160"/>
            <a:ext cx="9194242" cy="739566"/>
          </a:xfrm>
        </p:spPr>
        <p:txBody>
          <a:bodyPr>
            <a:normAutofit/>
          </a:bodyPr>
          <a:lstStyle/>
          <a:p>
            <a:r>
              <a:rPr lang="en-US" sz="320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EA8A3-8AEF-3480-7C77-6C439DBDE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689" y="1943809"/>
            <a:ext cx="11757408" cy="4009606"/>
          </a:xfrm>
        </p:spPr>
        <p:txBody>
          <a:bodyPr>
            <a:normAutofit/>
          </a:bodyPr>
          <a:lstStyle/>
          <a:p>
            <a:r>
              <a:rPr lang="en-US" sz="1800" dirty="0"/>
              <a:t>[1]D. </a:t>
            </a:r>
            <a:r>
              <a:rPr lang="en-US" sz="1800" dirty="0" err="1"/>
              <a:t>Kvak</a:t>
            </a:r>
            <a:r>
              <a:rPr lang="en-US" sz="1800" dirty="0"/>
              <a:t> </a:t>
            </a:r>
            <a:r>
              <a:rPr lang="en-US" sz="1800" i="1" dirty="0"/>
              <a:t>et al.</a:t>
            </a:r>
            <a:r>
              <a:rPr lang="en-US" sz="1800" dirty="0"/>
              <a:t>, “Chest X-ray Abnormality Detection by Using Artificial Intelligence: A Single-Site Retrospective Study of Deep Learning Model Performance,” </a:t>
            </a:r>
            <a:r>
              <a:rPr lang="en-US" sz="1800" i="1" dirty="0" err="1"/>
              <a:t>BioMedInformatics</a:t>
            </a:r>
            <a:r>
              <a:rPr lang="en-US" sz="1800" dirty="0"/>
              <a:t>, Jan. 13, 2023. [Online]. Available: </a:t>
            </a:r>
            <a:r>
              <a:rPr lang="en-US" sz="1800" dirty="0">
                <a:hlinkClick r:id="rId2"/>
              </a:rPr>
              <a:t>https://doi.org/10.3390/biomedinformatics3010006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[2]Z. Mustafa and H. </a:t>
            </a:r>
            <a:r>
              <a:rPr lang="en-US" sz="1800" dirty="0" err="1"/>
              <a:t>Nsour</a:t>
            </a:r>
            <a:r>
              <a:rPr lang="en-US" sz="1800" dirty="0"/>
              <a:t>, “Using Computer Vision Techniques to Automatically Detect Abnormalities in Chest X-rays,” </a:t>
            </a:r>
            <a:r>
              <a:rPr lang="en-US" sz="1800" i="1" dirty="0"/>
              <a:t>Diagnostics</a:t>
            </a:r>
            <a:r>
              <a:rPr lang="en-US" sz="1800" dirty="0"/>
              <a:t>, Sep. 18, 2023. [Online]. Available: </a:t>
            </a:r>
            <a:r>
              <a:rPr lang="en-US" sz="1800" dirty="0">
                <a:hlinkClick r:id="rId3"/>
              </a:rPr>
              <a:t>https://doi.org/10.3390/diagnostics13182979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[3] A. Fitzgibbon and A. Zisserman, "Automatic 3D model acquisition and generation of new images from video sequences," 9th European Signal Processing Conference (EUSIPCO 1998), Rhodes, Greece, 1998, pp. 1-8. keywords: {Three-dimensional </a:t>
            </a:r>
            <a:r>
              <a:rPr lang="en-US" sz="1800" dirty="0" err="1"/>
              <a:t>displays;Cameras;Tensile</a:t>
            </a:r>
            <a:r>
              <a:rPr lang="en-US" sz="1800" dirty="0"/>
              <a:t> </a:t>
            </a:r>
            <a:r>
              <a:rPr lang="en-US" sz="1800" dirty="0" err="1"/>
              <a:t>stress;Geometry;Robustness;Feature</a:t>
            </a:r>
            <a:r>
              <a:rPr lang="en-US" sz="1800" dirty="0"/>
              <a:t> </a:t>
            </a:r>
            <a:r>
              <a:rPr lang="en-US" sz="1800" dirty="0" err="1"/>
              <a:t>extraction;Estimation</a:t>
            </a:r>
            <a:r>
              <a:rPr lang="en-US" sz="1800" dirty="0"/>
              <a:t>},</a:t>
            </a:r>
          </a:p>
          <a:p>
            <a:endParaRPr lang="en-US" sz="1800" dirty="0"/>
          </a:p>
          <a:p>
            <a:r>
              <a:rPr lang="en-US" sz="1800" dirty="0"/>
              <a:t>[4] </a:t>
            </a:r>
            <a:r>
              <a:rPr lang="en-US" sz="1600" dirty="0"/>
              <a:t>“GENERATING 3D MODEL FROM VIDEO  - UKLO Repository.” [Online]. Available: https://eprints.uklo.edu.mk/id/eprint/5082</a:t>
            </a:r>
          </a:p>
          <a:p>
            <a:endParaRPr lang="en-US" sz="180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1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E60A7-4577-2C33-9F73-91A5164602D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IT21134180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 err="1">
                <a:solidFill>
                  <a:schemeClr val="tx1"/>
                </a:solidFill>
              </a:rPr>
              <a:t>Vihansa</a:t>
            </a:r>
            <a:r>
              <a:rPr lang="en-US" b="1">
                <a:solidFill>
                  <a:schemeClr val="tx1"/>
                </a:solidFill>
              </a:rPr>
              <a:t> S.A.S  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9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9B8D8-EF55-60E3-F4F0-EEBA5340B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5ADF99-D4E3-761F-BB57-66F3A5A9C1C6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blipFill>
            <a:blip r:embed="rId2">
              <a:alphaModFix amt="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 t="-15054" b="-1505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0DA4AF-9959-C471-051F-88D8D9794F55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blipFill>
            <a:blip r:embed="rId4">
              <a:alphaModFix amt="20000"/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 t="-15054" b="-1505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1BDC6F-0D8F-4A90-65DF-76E2ACE3F6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914400" y="2497473"/>
            <a:ext cx="10363200" cy="1362075"/>
          </a:xfrm>
        </p:spPr>
        <p:txBody>
          <a:bodyPr/>
          <a:lstStyle/>
          <a:p>
            <a:pPr algn="ctr"/>
            <a:r>
              <a:rPr lang="en-US"/>
              <a:t>IT21127946 | Christy H.M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59CE7A-C27E-4B5B-4A9D-C6AF54F797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3221216" y="3429000"/>
            <a:ext cx="5638801" cy="568660"/>
          </a:xfrm>
        </p:spPr>
        <p:txBody>
          <a:bodyPr/>
          <a:lstStyle/>
          <a:p>
            <a:pPr algn="ctr"/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Specialization : Software Engineering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98789A-0DD0-406A-C7CE-95B7A1B0C7A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IT21127946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Christy H.M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2" name="Picture 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DA17A3D-7CD5-9B99-79B0-056CD6151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2" t="8284" r="-2256" b="5917"/>
          <a:stretch/>
        </p:blipFill>
        <p:spPr>
          <a:xfrm>
            <a:off x="10183004" y="246173"/>
            <a:ext cx="1908304" cy="21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8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0F380-516E-367E-FB67-D9C2F4133BA8}"/>
              </a:ext>
            </a:extLst>
          </p:cNvPr>
          <p:cNvSpPr txBox="1"/>
          <p:nvPr/>
        </p:nvSpPr>
        <p:spPr>
          <a:xfrm>
            <a:off x="471948" y="245806"/>
            <a:ext cx="3795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Introduction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5070B244-CFD2-693E-BB21-25DAFF04BC04}"/>
              </a:ext>
            </a:extLst>
          </p:cNvPr>
          <p:cNvGrpSpPr/>
          <p:nvPr/>
        </p:nvGrpSpPr>
        <p:grpSpPr>
          <a:xfrm>
            <a:off x="4962220" y="1330705"/>
            <a:ext cx="5400986" cy="3203232"/>
            <a:chOff x="1637044" y="-1964759"/>
            <a:chExt cx="7201315" cy="427097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F4758B5-120A-0243-AE57-3FCD5A71338F}"/>
                </a:ext>
              </a:extLst>
            </p:cNvPr>
            <p:cNvSpPr/>
            <p:nvPr/>
          </p:nvSpPr>
          <p:spPr>
            <a:xfrm rot="19792450">
              <a:off x="2770637" y="-1109298"/>
              <a:ext cx="4935650" cy="2530111"/>
            </a:xfrm>
            <a:custGeom>
              <a:avLst/>
              <a:gdLst/>
              <a:ahLst/>
              <a:cxnLst/>
              <a:rect l="l" t="t" r="r" b="b"/>
              <a:pathLst>
                <a:path w="5030729" h="2817209">
                  <a:moveTo>
                    <a:pt x="0" y="0"/>
                  </a:moveTo>
                  <a:lnTo>
                    <a:pt x="5030730" y="0"/>
                  </a:lnTo>
                  <a:lnTo>
                    <a:pt x="5030730" y="2817208"/>
                  </a:lnTo>
                  <a:lnTo>
                    <a:pt x="0" y="2817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705B7E2-E799-A4AA-0ACF-31311BDFE775}"/>
                </a:ext>
              </a:extLst>
            </p:cNvPr>
            <p:cNvSpPr/>
            <p:nvPr/>
          </p:nvSpPr>
          <p:spPr>
            <a:xfrm rot="8992078">
              <a:off x="3596252" y="1130284"/>
              <a:ext cx="5242107" cy="1175933"/>
            </a:xfrm>
            <a:custGeom>
              <a:avLst/>
              <a:gdLst/>
              <a:ahLst/>
              <a:cxnLst/>
              <a:rect l="l" t="t" r="r" b="b"/>
              <a:pathLst>
                <a:path w="5030729" h="1175933">
                  <a:moveTo>
                    <a:pt x="0" y="0"/>
                  </a:moveTo>
                  <a:lnTo>
                    <a:pt x="5030730" y="0"/>
                  </a:lnTo>
                  <a:lnTo>
                    <a:pt x="5030730" y="1175933"/>
                  </a:lnTo>
                  <a:lnTo>
                    <a:pt x="0" y="1175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0ACEA42-1693-A8EA-C8DD-299568DDA5C9}"/>
                </a:ext>
              </a:extLst>
            </p:cNvPr>
            <p:cNvSpPr/>
            <p:nvPr/>
          </p:nvSpPr>
          <p:spPr>
            <a:xfrm rot="19755153">
              <a:off x="1637044" y="-1964759"/>
              <a:ext cx="5234754" cy="1175933"/>
            </a:xfrm>
            <a:custGeom>
              <a:avLst/>
              <a:gdLst/>
              <a:ahLst/>
              <a:cxnLst/>
              <a:rect l="l" t="t" r="r" b="b"/>
              <a:pathLst>
                <a:path w="5030729" h="1175933">
                  <a:moveTo>
                    <a:pt x="0" y="0"/>
                  </a:moveTo>
                  <a:lnTo>
                    <a:pt x="5030729" y="0"/>
                  </a:lnTo>
                  <a:lnTo>
                    <a:pt x="5030729" y="1175933"/>
                  </a:lnTo>
                  <a:lnTo>
                    <a:pt x="0" y="1175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9688AF-B357-4239-C78C-CC33DC9D07CA}"/>
              </a:ext>
            </a:extLst>
          </p:cNvPr>
          <p:cNvSpPr txBox="1"/>
          <p:nvPr/>
        </p:nvSpPr>
        <p:spPr>
          <a:xfrm>
            <a:off x="566529" y="1243673"/>
            <a:ext cx="6708913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The highest number of deaths among infectious diseases is reported for TB patients in Sri Lanka which is around 500 – 600 annually.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Nearly 90% of COPD (Chronic Obstructive Pulmonary Disease) deaths in those under 70 years of age occur in low- and middle-income countries (LMIC).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A study reveals that misdiagnosis Seriously Harms 795,000 People Annually.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mbr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mbr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mbr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55DC9-A512-2D07-4309-A71E570E1A6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IT21127946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Christy H.M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008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055BB-FBE0-DFBE-20A4-E9438844F213}"/>
              </a:ext>
            </a:extLst>
          </p:cNvPr>
          <p:cNvSpPr txBox="1"/>
          <p:nvPr/>
        </p:nvSpPr>
        <p:spPr>
          <a:xfrm>
            <a:off x="308113" y="496958"/>
            <a:ext cx="327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Research Problem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C4042CC-83DE-888D-2F81-53E4D1C44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7650" y="0"/>
            <a:ext cx="4324350" cy="6281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33CF8F-8745-F07F-BEA0-486D76E639C7}"/>
              </a:ext>
            </a:extLst>
          </p:cNvPr>
          <p:cNvSpPr txBox="1"/>
          <p:nvPr/>
        </p:nvSpPr>
        <p:spPr>
          <a:xfrm>
            <a:off x="1123122" y="2017645"/>
            <a:ext cx="55857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/>
              <a:t>How to eliminate the inconvenience of hospital visits, and swiftly capture and produce chest X-rays?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/>
              <a:t>How to improve the accuracy of clinical decision making and provide enhanced diagnosis of lung related diseases.</a:t>
            </a:r>
          </a:p>
          <a:p>
            <a:pPr algn="just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D6A17-366F-1E1F-8992-2DEFC23FF9F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IT21127946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Christy H.M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5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61FD71-ED1A-B9A0-B3BB-27BA3BB0E4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D5EDC6-505E-A02F-66DC-0816B8A47500}"/>
              </a:ext>
            </a:extLst>
          </p:cNvPr>
          <p:cNvSpPr/>
          <p:nvPr/>
        </p:nvSpPr>
        <p:spPr>
          <a:xfrm>
            <a:off x="7101510" y="928491"/>
            <a:ext cx="4447756" cy="50747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2F1E5-9C16-4D9A-DD8A-AE7CB8AA92C2}"/>
              </a:ext>
            </a:extLst>
          </p:cNvPr>
          <p:cNvSpPr txBox="1"/>
          <p:nvPr/>
        </p:nvSpPr>
        <p:spPr>
          <a:xfrm>
            <a:off x="5165495" y="124239"/>
            <a:ext cx="1878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Objectives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03FE6-BAE8-EE92-680C-A430A30B6A86}"/>
              </a:ext>
            </a:extLst>
          </p:cNvPr>
          <p:cNvSpPr txBox="1"/>
          <p:nvPr/>
        </p:nvSpPr>
        <p:spPr>
          <a:xfrm>
            <a:off x="434008" y="2335696"/>
            <a:ext cx="2941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>
                <a:solidFill>
                  <a:srgbClr val="C00000"/>
                </a:solidFill>
              </a:rPr>
              <a:t>Generation of simulated chest X-ray images via a camera connected to a tablet and generate a 3D simulation of an X-ray image.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60FD0F3-1FB8-96C4-741E-5554BB02009E}"/>
              </a:ext>
            </a:extLst>
          </p:cNvPr>
          <p:cNvSpPr/>
          <p:nvPr/>
        </p:nvSpPr>
        <p:spPr>
          <a:xfrm rot="10800000">
            <a:off x="4086639" y="2587509"/>
            <a:ext cx="1520687" cy="3379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6B3138-A083-83C0-F0E1-C792BED12806}"/>
              </a:ext>
            </a:extLst>
          </p:cNvPr>
          <p:cNvCxnSpPr/>
          <p:nvPr/>
        </p:nvCxnSpPr>
        <p:spPr>
          <a:xfrm>
            <a:off x="6096000" y="833253"/>
            <a:ext cx="0" cy="51699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86178E-0F35-44A7-ADE5-B48D8CF237A8}"/>
              </a:ext>
            </a:extLst>
          </p:cNvPr>
          <p:cNvSpPr txBox="1">
            <a:spLocks/>
          </p:cNvSpPr>
          <p:nvPr/>
        </p:nvSpPr>
        <p:spPr>
          <a:xfrm>
            <a:off x="7305259" y="1095675"/>
            <a:ext cx="4244007" cy="78483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Image identification of the chest area.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Segmentation of layers of the image, and extraction the details of the bones.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Generation of a simulated chest x-ray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Convert the simulated x-ray image to greyscale.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Removal of unnecessary noise using K-means clustering algorithms.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Thresholding mechanisms are applied along with High Dynamic ranging, to sharpen images.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3D Reconstruction of the 2D X-ray image is generated.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sz="180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sz="180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sz="1800" b="1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sz="1800" b="1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69840C-F1A0-CBC8-5824-C861D7BF4FF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IT21127946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Christy H.M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7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87EE8-2430-48CE-B467-8BD3100BC4E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IT21127946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Christy H.M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0">
                <a:solidFill>
                  <a:schemeClr val="tx1"/>
                </a:solidFill>
              </a:rPr>
              <a:t>R24-019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E5533-0F4A-2879-E103-1E74E742B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4118" y="1096962"/>
            <a:ext cx="7485363" cy="526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118937-B28F-F48D-D8E2-41BCB8DB4898}"/>
              </a:ext>
            </a:extLst>
          </p:cNvPr>
          <p:cNvSpPr/>
          <p:nvPr/>
        </p:nvSpPr>
        <p:spPr>
          <a:xfrm>
            <a:off x="0" y="-1"/>
            <a:ext cx="8925339" cy="6303143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3F3B60-000B-FD1B-2C52-5344253BC9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380" y="76200"/>
            <a:ext cx="11871240" cy="60960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B2257-3D43-0789-2E91-FF507E53EC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6480" y="554857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Introduction</a:t>
            </a:r>
          </a:p>
        </p:txBody>
      </p:sp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7F3537CA-754E-A196-47F7-AD1AAAB279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 flipV="1">
            <a:off x="5791200" y="0"/>
            <a:ext cx="6400800" cy="6172200"/>
          </a:xfrm>
          <a:prstGeom prst="flowChartDelay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1C3AF6-4021-A61D-206C-ACCFC79C06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4270" y="1378370"/>
            <a:ext cx="5021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11111"/>
                </a:solidFill>
                <a:effectLst/>
              </a:rPr>
              <a:t>Cardiovascular diseases [1] and COPD [13] are the leading and third leading causes of death globally, respectively.</a:t>
            </a:r>
            <a:endParaRPr lang="en-US" b="0" i="0"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11111"/>
                </a:solidFill>
                <a:effectLst/>
              </a:rPr>
              <a:t>High costs and long wait times hinder access to essential diagnostic tests, especially for individuals with limited financial means [14].</a:t>
            </a:r>
            <a:endParaRPr lang="en-US" b="0" i="0"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11111"/>
                </a:solidFill>
                <a:effectLst/>
              </a:rPr>
              <a:t>Traditional diagnostic tools like X-rays are expensive and carry risks, such as the potential for developing cancer [15].</a:t>
            </a:r>
            <a:endParaRPr lang="en-US" b="0" i="0"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11111"/>
                </a:solidFill>
                <a:effectLst/>
              </a:rPr>
              <a:t>Our research aims to develop affordable, accessible, and safe self-assessment solutions for identifying pulmonary and cardiac issues.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40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157C0-352B-5513-CB90-C4BAA2181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CB4F28-0D88-9530-AF29-9AB502E3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53203-1244-E365-FA8E-26B39ED32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/>
              <a:t>Functional Requirements</a:t>
            </a:r>
          </a:p>
          <a:p>
            <a:pPr lvl="1"/>
            <a:r>
              <a:rPr lang="en-US" sz="1800"/>
              <a:t>Visualize a simulated chest x-ray image via a tablet device.</a:t>
            </a:r>
          </a:p>
          <a:p>
            <a:pPr lvl="1"/>
            <a:r>
              <a:rPr lang="en-US" sz="1800"/>
              <a:t>Generation of a 3D image from the simulated 2D simulated x-ray image.</a:t>
            </a:r>
          </a:p>
          <a:p>
            <a:pPr lvl="1"/>
            <a:r>
              <a:rPr lang="en-US" sz="1800">
                <a:sym typeface="Open Sans"/>
              </a:rPr>
              <a:t>Higher accuracy of results</a:t>
            </a:r>
            <a:endParaRPr lang="en-US" sz="1800"/>
          </a:p>
          <a:p>
            <a:pPr lvl="1"/>
            <a:r>
              <a:rPr lang="en-US" sz="1800"/>
              <a:t>High degree of reliability.</a:t>
            </a:r>
          </a:p>
          <a:p>
            <a:pPr lvl="1"/>
            <a:r>
              <a:rPr lang="en-US" sz="1800"/>
              <a:t>User friendly User Interfaces to interact with.</a:t>
            </a:r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38295D-748A-50A0-D6AC-CB33474CB4C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IT21127946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1">
                <a:solidFill>
                  <a:schemeClr val="tx1"/>
                </a:solidFill>
              </a:rPr>
              <a:t>Christy H.M</a:t>
            </a:r>
            <a:r>
              <a:rPr lang="en-US" sz="1800">
                <a:solidFill>
                  <a:schemeClr val="tx1"/>
                </a:solidFill>
              </a:rPr>
              <a:t>   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80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ED5B-E5B2-DA56-0085-70F5A4F17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A430FD-2302-A776-A744-F92E64101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/>
              <a:t>Technologies, Techniques, Algorithms</a:t>
            </a:r>
          </a:p>
        </p:txBody>
      </p:sp>
      <p:graphicFrame>
        <p:nvGraphicFramePr>
          <p:cNvPr id="26" name="Content Placeholder 5">
            <a:extLst>
              <a:ext uri="{FF2B5EF4-FFF2-40B4-BE49-F238E27FC236}">
                <a16:creationId xmlns:a16="http://schemas.microsoft.com/office/drawing/2014/main" id="{F712F729-F101-02A3-335C-A36C23C53E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9718189"/>
              </p:ext>
            </p:extLst>
          </p:nvPr>
        </p:nvGraphicFramePr>
        <p:xfrm>
          <a:off x="304800" y="1683157"/>
          <a:ext cx="5591413" cy="4101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Doctor reviewing x-ray with patient">
            <a:extLst>
              <a:ext uri="{FF2B5EF4-FFF2-40B4-BE49-F238E27FC236}">
                <a16:creationId xmlns:a16="http://schemas.microsoft.com/office/drawing/2014/main" id="{22FFC789-C1A1-6167-19AB-C0260459D6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10" y="1962200"/>
            <a:ext cx="5270962" cy="3513974"/>
          </a:xfrm>
          <a:prstGeom prst="rect">
            <a:avLst/>
          </a:prstGeom>
          <a:effectLst>
            <a:outerShdw blurRad="25400" dist="50800" dir="5400000" algn="ctr" rotWithShape="0">
              <a:srgbClr val="000000">
                <a:alpha val="43137"/>
              </a:srgbClr>
            </a:outerShdw>
            <a:softEdge rad="127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7B59F1-6103-7F03-1746-2986ADF7EBB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IT21127946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b="1">
                <a:solidFill>
                  <a:schemeClr val="tx1"/>
                </a:solidFill>
              </a:rPr>
              <a:t>Christy H.M</a:t>
            </a:r>
            <a:r>
              <a:rPr lang="en-US" sz="1800">
                <a:solidFill>
                  <a:schemeClr val="tx1"/>
                </a:solidFill>
              </a:rPr>
              <a:t>   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7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629B-BEB2-61F6-6B4B-0AA37FBF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F02333-D3F2-54B8-B26B-6F748E1B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Work Breakdown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F487C9-1838-D814-7008-CCAD4980970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IT21127946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Christy H.M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D886D61-F5EC-4FDF-897A-2E005A99C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295484"/>
              </p:ext>
            </p:extLst>
          </p:nvPr>
        </p:nvGraphicFramePr>
        <p:xfrm>
          <a:off x="188782" y="1710813"/>
          <a:ext cx="11828206" cy="4530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7616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B951C-DC92-E504-6D9A-5858A6C7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F4E2-18BD-B3FF-E54E-03013CD1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BF69C-4DF2-50CF-FAB7-EC1D08FDB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372" y="1285875"/>
            <a:ext cx="11250084" cy="5127848"/>
          </a:xfrm>
        </p:spPr>
        <p:txBody>
          <a:bodyPr>
            <a:normAutofit/>
          </a:bodyPr>
          <a:lstStyle/>
          <a:p>
            <a:pPr marR="457200" algn="l"/>
            <a:r>
              <a:rPr lang="en-US" sz="1600"/>
              <a:t>[1]S. Dixit, V. G. Pai, Vivian Claud Rodrigues, K. </a:t>
            </a:r>
            <a:r>
              <a:rPr lang="en-US" sz="1600" err="1"/>
              <a:t>Agnani</a:t>
            </a:r>
            <a:r>
              <a:rPr lang="en-US" sz="1600"/>
              <a:t>, and S R </a:t>
            </a:r>
            <a:r>
              <a:rPr lang="en-US" sz="1600" err="1"/>
              <a:t>Vaishna</a:t>
            </a:r>
            <a:r>
              <a:rPr lang="en-US" sz="1600"/>
              <a:t> </a:t>
            </a:r>
            <a:r>
              <a:rPr lang="en-US" sz="1600" err="1"/>
              <a:t>Priyan</a:t>
            </a:r>
            <a:r>
              <a:rPr lang="en-US" sz="1600"/>
              <a:t>, “3D Reconstruction of 2D X-Ray Images,” Dec. 2019, </a:t>
            </a:r>
            <a:r>
              <a:rPr lang="en-US" sz="1600" err="1"/>
              <a:t>doi</a:t>
            </a:r>
            <a:r>
              <a:rPr lang="en-US" sz="1600"/>
              <a:t>: https://doi.org/10.1109/csitss47250.2019.9031045.</a:t>
            </a:r>
          </a:p>
          <a:p>
            <a:pPr algn="l"/>
            <a:r>
              <a:rPr lang="en-US" sz="1600"/>
              <a:t>‌</a:t>
            </a:r>
          </a:p>
          <a:p>
            <a:pPr marR="457200" algn="l"/>
            <a:r>
              <a:rPr lang="en-US" sz="1600"/>
              <a:t>[2]P. </a:t>
            </a:r>
            <a:r>
              <a:rPr lang="en-US" sz="1600" err="1"/>
              <a:t>Henzler</a:t>
            </a:r>
            <a:r>
              <a:rPr lang="en-US" sz="1600"/>
              <a:t>, V. </a:t>
            </a:r>
            <a:r>
              <a:rPr lang="en-US" sz="1600" err="1"/>
              <a:t>Rasche</a:t>
            </a:r>
            <a:r>
              <a:rPr lang="en-US" sz="1600"/>
              <a:t>, T. </a:t>
            </a:r>
            <a:r>
              <a:rPr lang="en-US" sz="1600" err="1"/>
              <a:t>Ropinski</a:t>
            </a:r>
            <a:r>
              <a:rPr lang="en-US" sz="1600"/>
              <a:t>, and T. </a:t>
            </a:r>
            <a:r>
              <a:rPr lang="en-US" sz="1600" err="1"/>
              <a:t>Ritschel</a:t>
            </a:r>
            <a:r>
              <a:rPr lang="en-US" sz="1600"/>
              <a:t>, “Single-image Tomography: 3D Volumes from 2D Cranial X-Rays,” Computer Graphics Forum, vol. 37, no. 2, pp. 377–388, May 2018, </a:t>
            </a:r>
            <a:r>
              <a:rPr lang="en-US" sz="1600" err="1"/>
              <a:t>doi</a:t>
            </a:r>
            <a:r>
              <a:rPr lang="en-US" sz="1600"/>
              <a:t>: </a:t>
            </a:r>
            <a:r>
              <a:rPr lang="en-US" sz="1600">
                <a:hlinkClick r:id="rId2"/>
              </a:rPr>
              <a:t>https://doi.org/10.1111/cgf.13369</a:t>
            </a:r>
            <a:r>
              <a:rPr lang="en-US" sz="1600"/>
              <a:t>.</a:t>
            </a:r>
          </a:p>
          <a:p>
            <a:pPr marR="457200" algn="l"/>
            <a:endParaRPr lang="en-US" sz="1600"/>
          </a:p>
          <a:p>
            <a:pPr marR="457200" algn="l"/>
            <a:r>
              <a:rPr lang="en-US" sz="1600"/>
              <a:t>‌[3]N. M. Winch and A. Edgar, “X-ray imaging using a consumer-grade digital camera,” Nuclear Instruments and Methods in Physics Research Section A: Accelerators, Spectrometers, Detectors and Associated Equipment, vol. 654, no. 1, pp. 308–313, Oct. 2011, </a:t>
            </a:r>
            <a:r>
              <a:rPr lang="en-US" sz="1600" err="1"/>
              <a:t>doi</a:t>
            </a:r>
            <a:r>
              <a:rPr lang="en-US" sz="1600"/>
              <a:t>: </a:t>
            </a:r>
            <a:r>
              <a:rPr lang="en-US" sz="1600">
                <a:hlinkClick r:id="rId3"/>
              </a:rPr>
              <a:t>https://doi.org/10.1016/j.nima.2011.06.087</a:t>
            </a:r>
            <a:r>
              <a:rPr lang="en-US" sz="1600"/>
              <a:t>.</a:t>
            </a:r>
          </a:p>
          <a:p>
            <a:pPr marR="457200" algn="l"/>
            <a:endParaRPr lang="en-US" sz="1600"/>
          </a:p>
          <a:p>
            <a:pPr marR="457200" algn="l"/>
            <a:r>
              <a:rPr lang="en-US" sz="1600"/>
              <a:t>‌[4]X. Wang, S. </a:t>
            </a:r>
            <a:r>
              <a:rPr lang="en-US" sz="1600" err="1"/>
              <a:t>Habert</a:t>
            </a:r>
            <a:r>
              <a:rPr lang="en-US" sz="1600"/>
              <a:t>, C. Schulte, P. </a:t>
            </a:r>
            <a:r>
              <a:rPr lang="en-US" sz="1600" err="1"/>
              <a:t>Fallavollita</a:t>
            </a:r>
            <a:r>
              <a:rPr lang="en-US" sz="1600"/>
              <a:t>, and Nassir </a:t>
            </a:r>
            <a:r>
              <a:rPr lang="en-US" sz="1600" err="1"/>
              <a:t>Navab</a:t>
            </a:r>
            <a:r>
              <a:rPr lang="en-US" sz="1600"/>
              <a:t>, “Inverse visualization concept for RGB-D augmented C-arms,” Computers in Biology and Medicine, vol. 77, pp. 135–147, Oct. 2016, </a:t>
            </a:r>
            <a:r>
              <a:rPr lang="en-US" sz="1600" err="1"/>
              <a:t>doi</a:t>
            </a:r>
            <a:r>
              <a:rPr lang="en-US" sz="1600"/>
              <a:t>: </a:t>
            </a:r>
            <a:r>
              <a:rPr lang="en-US" sz="16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https://doi.org/10.1016/j.compbiomed.2016.08.008</a:t>
            </a:r>
            <a:r>
              <a:rPr lang="en-US" sz="1600"/>
              <a:t>.</a:t>
            </a:r>
          </a:p>
          <a:p>
            <a:pPr marR="457200" algn="l"/>
            <a:endParaRPr lang="en-US" sz="1600"/>
          </a:p>
          <a:p>
            <a:pPr marR="457200" algn="l"/>
            <a:r>
              <a:rPr lang="en-US" sz="1600"/>
              <a:t>[5]S. G. </a:t>
            </a:r>
            <a:r>
              <a:rPr lang="en-US" sz="1600" err="1"/>
              <a:t>Panughpath</a:t>
            </a:r>
            <a:r>
              <a:rPr lang="en-US" sz="1600"/>
              <a:t> and A. </a:t>
            </a:r>
            <a:r>
              <a:rPr lang="en-US" sz="1600" err="1"/>
              <a:t>Kalyanpur</a:t>
            </a:r>
            <a:r>
              <a:rPr lang="en-US" sz="1600"/>
              <a:t>, “Radiology and the mobile device: Radiology in motion,” Indian Journal of Radiology and Imaging, vol. 22, no. 04, pp. 246–250, Oct. 2012, </a:t>
            </a:r>
            <a:r>
              <a:rPr lang="en-US" sz="1600" err="1"/>
              <a:t>doi</a:t>
            </a:r>
            <a:r>
              <a:rPr lang="en-US" sz="1600"/>
              <a:t>: </a:t>
            </a:r>
            <a:r>
              <a:rPr lang="en-US" sz="16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https://doi.org/10.4103/0971-3026.111469</a:t>
            </a:r>
            <a:r>
              <a:rPr lang="en-US" sz="1600"/>
              <a:t>.</a:t>
            </a:r>
          </a:p>
          <a:p>
            <a:pPr algn="l"/>
            <a:endParaRPr lang="en-US" sz="9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sz="9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endParaRPr lang="en-US" sz="1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sz="1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endParaRPr lang="en-US" sz="105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endParaRPr lang="en-US" sz="11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34055-3428-72F3-1A17-7197DDC909F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IT21127946</a:t>
            </a:r>
            <a:r>
              <a:rPr lang="en-US">
                <a:solidFill>
                  <a:schemeClr val="tx1"/>
                </a:solidFill>
              </a:rPr>
              <a:t> 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  </a:t>
            </a:r>
            <a:r>
              <a:rPr lang="en-US" b="1">
                <a:solidFill>
                  <a:schemeClr val="tx1"/>
                </a:solidFill>
              </a:rPr>
              <a:t>Christy H.M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67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D2043-4AD6-B0F7-B978-C6D2D51071D4}"/>
              </a:ext>
            </a:extLst>
          </p:cNvPr>
          <p:cNvSpPr/>
          <p:nvPr/>
        </p:nvSpPr>
        <p:spPr>
          <a:xfrm>
            <a:off x="0" y="0"/>
            <a:ext cx="12192000" cy="6241774"/>
          </a:xfrm>
          <a:prstGeom prst="rect">
            <a:avLst/>
          </a:prstGeom>
          <a:blipFill>
            <a:blip r:embed="rId2">
              <a:alphaModFix amt="1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t="-24103" b="-2410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98" y="2714564"/>
            <a:ext cx="7522771" cy="1362075"/>
          </a:xfrm>
        </p:spPr>
        <p:txBody>
          <a:bodyPr/>
          <a:lstStyle/>
          <a:p>
            <a:r>
              <a:rPr lang="en-US"/>
              <a:t>IT21126888 | </a:t>
            </a:r>
            <a:r>
              <a:rPr lang="en-US" err="1"/>
              <a:t>Senadheera</a:t>
            </a:r>
            <a:r>
              <a:rPr lang="en-US"/>
              <a:t> P.V.P.P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3513" y="3670731"/>
            <a:ext cx="4682342" cy="811817"/>
          </a:xfrm>
        </p:spPr>
        <p:txBody>
          <a:bodyPr/>
          <a:lstStyle/>
          <a:p>
            <a:r>
              <a:rPr lang="en-US"/>
              <a:t>Specialization : Software Engineering</a:t>
            </a: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IT21126888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Senadheera P.V.P.P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82650A-E0C0-5D8C-4836-CF7688D8104D}"/>
              </a:ext>
            </a:extLst>
          </p:cNvPr>
          <p:cNvSpPr/>
          <p:nvPr/>
        </p:nvSpPr>
        <p:spPr>
          <a:xfrm>
            <a:off x="10134600" y="152400"/>
            <a:ext cx="1981200" cy="2286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693" r="-7693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80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48CA6-FEEB-F150-B09C-D27D665C0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11E40F-C631-D2A3-46FA-6980D192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598667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E8341-097A-B992-B102-8F899AAD5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08125"/>
            <a:ext cx="5986670" cy="4055165"/>
          </a:xfrm>
        </p:spPr>
        <p:txBody>
          <a:bodyPr>
            <a:normAutofit/>
          </a:bodyPr>
          <a:lstStyle/>
          <a:p>
            <a:pPr algn="just"/>
            <a:r>
              <a:rPr lang="en-US" sz="1800"/>
              <a:t>Millions of people worldwide face cardiac abnormalities requiring continuous monitoring.</a:t>
            </a:r>
          </a:p>
          <a:p>
            <a:pPr algn="just"/>
            <a:r>
              <a:rPr lang="en-US" sz="1800"/>
              <a:t>Electrocardiogram (ECG) is crucial for cardiac abnormality pre-identification.</a:t>
            </a:r>
          </a:p>
          <a:p>
            <a:pPr algn="just"/>
            <a:r>
              <a:rPr lang="en-US" sz="1800"/>
              <a:t>Analyzes heart's electrical activity for accurate diagnosis.</a:t>
            </a:r>
          </a:p>
          <a:p>
            <a:pPr algn="just"/>
            <a:r>
              <a:rPr lang="en-US" sz="1800"/>
              <a:t>Two primary mechanisms: </a:t>
            </a:r>
          </a:p>
          <a:p>
            <a:pPr lvl="1" algn="just"/>
            <a:r>
              <a:rPr lang="en-US" sz="1800"/>
              <a:t>3-lead ECG - Requires 3 electrodes.</a:t>
            </a:r>
          </a:p>
          <a:p>
            <a:pPr lvl="1" algn="just"/>
            <a:r>
              <a:rPr lang="en-US" sz="1800"/>
              <a:t>12-lead ECG - Requires 10 electrodes.</a:t>
            </a:r>
          </a:p>
          <a:p>
            <a:pPr algn="just"/>
            <a:r>
              <a:rPr lang="en-US" sz="1800"/>
              <a:t>A 12-lead ECG is vital for precise cardiac analysis.</a:t>
            </a:r>
          </a:p>
          <a:p>
            <a:pPr algn="just"/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7D1C95-604D-A591-117E-42531234126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IT21126888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Senadheera P.V.P.P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2AE134-8D0C-03FE-7FAE-EB93D67167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44126" y="1508125"/>
            <a:ext cx="5043074" cy="3362049"/>
          </a:xfrm>
          <a:prstGeom prst="rect">
            <a:avLst/>
          </a:prstGeom>
        </p:spPr>
      </p:pic>
      <p:sp>
        <p:nvSpPr>
          <p:cNvPr id="8" name="Freeform 8">
            <a:extLst>
              <a:ext uri="{FF2B5EF4-FFF2-40B4-BE49-F238E27FC236}">
                <a16:creationId xmlns:a16="http://schemas.microsoft.com/office/drawing/2014/main" id="{C5688B3C-96CE-2DF6-4019-147CB5E39B88}"/>
              </a:ext>
            </a:extLst>
          </p:cNvPr>
          <p:cNvSpPr/>
          <p:nvPr/>
        </p:nvSpPr>
        <p:spPr>
          <a:xfrm>
            <a:off x="11031990" y="-621507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470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51B57-727B-D9E4-5762-164E05C10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3697FE-D17E-DE5C-78B4-1F1BB0E7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latin typeface="Bahnschrift SemiBold Condensed" panose="020B0502040204020203" pitchFamily="34" charset="0"/>
              </a:rPr>
              <a:t>Research Question, Specific and Sub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D0A563-401E-F4B1-0356-567FE678871D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2">
              <a:alphaModFix amt="1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 t="-24103" b="-24103"/>
            </a:stretch>
          </a:blipFill>
        </p:spPr>
        <p:txBody>
          <a:bodyPr>
            <a:normAutofit/>
          </a:bodyPr>
          <a:lstStyle/>
          <a:p>
            <a:r>
              <a:rPr lang="en-US" sz="1800"/>
              <a:t>Research Question:</a:t>
            </a:r>
          </a:p>
          <a:p>
            <a:pPr lvl="1"/>
            <a:r>
              <a:rPr lang="en-US" sz="1800"/>
              <a:t>How to extract </a:t>
            </a:r>
            <a:r>
              <a:rPr lang="en-US" sz="1800">
                <a:solidFill>
                  <a:srgbClr val="FF0000"/>
                </a:solidFill>
              </a:rPr>
              <a:t>12-lead</a:t>
            </a:r>
            <a:r>
              <a:rPr lang="en-US" sz="1800"/>
              <a:t> ECG information through </a:t>
            </a:r>
            <a:r>
              <a:rPr lang="en-US" sz="1800">
                <a:solidFill>
                  <a:srgbClr val="FF0000"/>
                </a:solidFill>
              </a:rPr>
              <a:t>hands(palms)</a:t>
            </a:r>
            <a:r>
              <a:rPr lang="en-US" sz="1800"/>
              <a:t>?</a:t>
            </a:r>
          </a:p>
          <a:p>
            <a:pPr lvl="1"/>
            <a:endParaRPr lang="en-US" sz="1800"/>
          </a:p>
          <a:p>
            <a:r>
              <a:rPr lang="en-US" sz="1800"/>
              <a:t>Specific Objective:</a:t>
            </a:r>
          </a:p>
          <a:p>
            <a:pPr lvl="1"/>
            <a:r>
              <a:rPr lang="en-US" sz="1800"/>
              <a:t>Identification of cardiac rhythm through the analysis of palms.</a:t>
            </a:r>
          </a:p>
          <a:p>
            <a:pPr lvl="1"/>
            <a:endParaRPr lang="en-US" sz="1800"/>
          </a:p>
          <a:p>
            <a:r>
              <a:rPr lang="en-US" sz="1800"/>
              <a:t>Sub Objectives:</a:t>
            </a:r>
          </a:p>
          <a:p>
            <a:pPr lvl="1"/>
            <a:r>
              <a:rPr lang="en-US" sz="1800"/>
              <a:t>Determine the </a:t>
            </a:r>
            <a:r>
              <a:rPr lang="en-US" sz="1800">
                <a:solidFill>
                  <a:srgbClr val="FF0000"/>
                </a:solidFill>
              </a:rPr>
              <a:t>optimal ECG lead/s</a:t>
            </a:r>
            <a:r>
              <a:rPr lang="en-US" sz="1800"/>
              <a:t> for obtaining accurate readings from the palms.</a:t>
            </a:r>
          </a:p>
          <a:p>
            <a:pPr lvl="1"/>
            <a:r>
              <a:rPr lang="en-US" sz="1800"/>
              <a:t>Reading the relevant ECG lead through </a:t>
            </a:r>
            <a:r>
              <a:rPr lang="en-US" sz="1800">
                <a:solidFill>
                  <a:srgbClr val="FF0000"/>
                </a:solidFill>
              </a:rPr>
              <a:t>dry electrodes</a:t>
            </a:r>
            <a:r>
              <a:rPr lang="en-US" sz="1800"/>
              <a:t>.</a:t>
            </a:r>
          </a:p>
          <a:p>
            <a:pPr lvl="1"/>
            <a:r>
              <a:rPr lang="en-US" sz="1800"/>
              <a:t>Training the model to re-construct the remaining </a:t>
            </a:r>
            <a:r>
              <a:rPr lang="en-US" sz="1800">
                <a:solidFill>
                  <a:srgbClr val="FF0000"/>
                </a:solidFill>
              </a:rPr>
              <a:t>11 ECG leads</a:t>
            </a:r>
            <a:r>
              <a:rPr lang="en-US" sz="1800"/>
              <a:t>.</a:t>
            </a:r>
          </a:p>
          <a:p>
            <a:pPr lvl="1"/>
            <a:r>
              <a:rPr lang="en-US" sz="1800"/>
              <a:t>Design and implement a </a:t>
            </a:r>
            <a:r>
              <a:rPr lang="en-US" sz="1800">
                <a:solidFill>
                  <a:srgbClr val="FF0000"/>
                </a:solidFill>
              </a:rPr>
              <a:t>smart tablet-based platform</a:t>
            </a:r>
            <a:r>
              <a:rPr lang="en-US" sz="1800"/>
              <a:t> for ECG viewing, facilitating user-friendly access and interpretation of cardiac data.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76961A-535C-5587-F2B8-9D6DA5D4A5A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IT21126888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Senadheera P.V.P.P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985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F6CBD-55AB-2CDB-6718-3C7BC4BCD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8">
            <a:extLst>
              <a:ext uri="{FF2B5EF4-FFF2-40B4-BE49-F238E27FC236}">
                <a16:creationId xmlns:a16="http://schemas.microsoft.com/office/drawing/2014/main" id="{CF83CE7B-6B80-5240-E32E-6CA41813341B}"/>
              </a:ext>
            </a:extLst>
          </p:cNvPr>
          <p:cNvSpPr/>
          <p:nvPr/>
        </p:nvSpPr>
        <p:spPr>
          <a:xfrm>
            <a:off x="-2531581" y="-218545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B4D666-1588-5700-DAE5-D0FC36F3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35" y="228600"/>
            <a:ext cx="9356365" cy="868362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latin typeface="Bahnschrift SemiBold Condensed" panose="020B0502040204020203" pitchFamily="34" charset="0"/>
              </a:rPr>
              <a:t>Research 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E434E-E16B-7950-8A9D-D768B194DFE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IT21126888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Senadheera P.V.P.P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650E3CF-E1A7-0E90-9A7A-ECDBC03B93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108214"/>
              </p:ext>
            </p:extLst>
          </p:nvPr>
        </p:nvGraphicFramePr>
        <p:xfrm>
          <a:off x="762000" y="1447800"/>
          <a:ext cx="10515601" cy="436200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54512">
                  <a:extLst>
                    <a:ext uri="{9D8B030D-6E8A-4147-A177-3AD203B41FA5}">
                      <a16:colId xmlns:a16="http://schemas.microsoft.com/office/drawing/2014/main" val="3747872827"/>
                    </a:ext>
                  </a:extLst>
                </a:gridCol>
                <a:gridCol w="1450826">
                  <a:extLst>
                    <a:ext uri="{9D8B030D-6E8A-4147-A177-3AD203B41FA5}">
                      <a16:colId xmlns:a16="http://schemas.microsoft.com/office/drawing/2014/main" val="3828627455"/>
                    </a:ext>
                  </a:extLst>
                </a:gridCol>
                <a:gridCol w="2030753">
                  <a:extLst>
                    <a:ext uri="{9D8B030D-6E8A-4147-A177-3AD203B41FA5}">
                      <a16:colId xmlns:a16="http://schemas.microsoft.com/office/drawing/2014/main" val="3979586397"/>
                    </a:ext>
                  </a:extLst>
                </a:gridCol>
                <a:gridCol w="1509041">
                  <a:extLst>
                    <a:ext uri="{9D8B030D-6E8A-4147-A177-3AD203B41FA5}">
                      <a16:colId xmlns:a16="http://schemas.microsoft.com/office/drawing/2014/main" val="1156696735"/>
                    </a:ext>
                  </a:extLst>
                </a:gridCol>
                <a:gridCol w="2142949">
                  <a:extLst>
                    <a:ext uri="{9D8B030D-6E8A-4147-A177-3AD203B41FA5}">
                      <a16:colId xmlns:a16="http://schemas.microsoft.com/office/drawing/2014/main" val="2515391434"/>
                    </a:ext>
                  </a:extLst>
                </a:gridCol>
                <a:gridCol w="1527520">
                  <a:extLst>
                    <a:ext uri="{9D8B030D-6E8A-4147-A177-3AD203B41FA5}">
                      <a16:colId xmlns:a16="http://schemas.microsoft.com/office/drawing/2014/main" val="1013983015"/>
                    </a:ext>
                  </a:extLst>
                </a:gridCol>
              </a:tblGrid>
              <a:tr h="951235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009DD9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9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9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 Palm Pilot based pocket ECG recorder [1]</a:t>
                      </a:r>
                    </a:p>
                  </a:txBody>
                  <a:tcPr>
                    <a:lnL w="12700" cap="flat" cmpd="sng" algn="ctr">
                      <a:solidFill>
                        <a:srgbClr val="009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 ECG in Your Hands: A Multi-Vendor ECG Viewer for Personal Digital Assistants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Flexible dry surface-electrodes for ECG long-term monitoring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Palm-based ECG biometrics</a:t>
                      </a:r>
                    </a:p>
                    <a:p>
                      <a:pPr algn="ctr"/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[4]</a:t>
                      </a:r>
                      <a:endParaRPr lang="en-US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CardioResp</a:t>
                      </a:r>
                      <a:r>
                        <a:rPr lang="en-US" sz="1600"/>
                        <a:t> 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29314"/>
                  </a:ext>
                </a:extLst>
              </a:tr>
              <a:tr h="847083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>
                          <a:solidFill>
                            <a:sysClr val="windowText" lastClr="000000"/>
                          </a:solidFill>
                        </a:rPr>
                        <a:t>Dry electrodes</a:t>
                      </a:r>
                      <a:endParaRPr lang="en-US" sz="1800" b="1" kern="120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9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7517"/>
                  </a:ext>
                </a:extLst>
              </a:tr>
              <a:tr h="858301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>
                          <a:solidFill>
                            <a:sysClr val="windowText" lastClr="000000"/>
                          </a:solidFill>
                        </a:rPr>
                        <a:t>Using hands (palms)</a:t>
                      </a:r>
                      <a:endParaRPr lang="en-US" sz="1800" b="1" kern="120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70127"/>
                  </a:ext>
                </a:extLst>
              </a:tr>
              <a:tr h="858302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>
                          <a:solidFill>
                            <a:sysClr val="windowText" lastClr="000000"/>
                          </a:solidFill>
                        </a:rPr>
                        <a:t>12-lead ECG</a:t>
                      </a:r>
                      <a:endParaRPr lang="en-US" sz="1800" b="1" kern="120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8967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7EE2419-98BB-B0B7-F3E5-22D07466D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843" y="3458776"/>
            <a:ext cx="516947" cy="507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6D6B5-8A64-5BC8-CE27-3862F8FE1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843" y="4287720"/>
            <a:ext cx="516947" cy="507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CFCF8-8C0D-E02B-432D-D88F48DD4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843" y="5116664"/>
            <a:ext cx="516947" cy="507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D12694-51F3-023C-514C-78F1F36A2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63" y="5116664"/>
            <a:ext cx="516947" cy="507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D7686-603E-C113-E6F1-5EDFFE4EE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88" y="3472345"/>
            <a:ext cx="516947" cy="507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F337D3-3EE6-9A81-8F2B-DDD14F1CA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88" y="5160469"/>
            <a:ext cx="516947" cy="507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29CDA7-5D07-18C8-4957-95D477FBC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13" y="3458777"/>
            <a:ext cx="516947" cy="507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A2A176-AF59-9A31-05B1-BECB0FBDB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69" y="5160469"/>
            <a:ext cx="521208" cy="521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5C47A5-9E6D-3DF6-2872-73A37F4CD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02" y="4295607"/>
            <a:ext cx="521208" cy="5212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5D6E80-7EE5-302F-3272-EA040DD68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27" y="4295607"/>
            <a:ext cx="521208" cy="5212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9E2D1A-A6DE-7F18-7405-511763F8D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751" y="5160469"/>
            <a:ext cx="521208" cy="521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462C38-AF72-E3DC-337E-DD10C81FF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69" y="4287720"/>
            <a:ext cx="521208" cy="5212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E5ADC5-E991-BBE8-D25C-3CD842FDD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77" y="3458778"/>
            <a:ext cx="521208" cy="521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F5AAEB-14D3-AE60-88D8-3F0EF46BB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80" y="3445209"/>
            <a:ext cx="521208" cy="5212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C73E00-72CE-58B5-44D8-7FAE6E2E7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751" y="4287719"/>
            <a:ext cx="516947" cy="5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6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CA34-7CEB-0E7F-FB3C-DC938AE8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>
            <a:extLst>
              <a:ext uri="{FF2B5EF4-FFF2-40B4-BE49-F238E27FC236}">
                <a16:creationId xmlns:a16="http://schemas.microsoft.com/office/drawing/2014/main" id="{8821A16B-7C6A-BC9B-B8A1-04FA4945D1D2}"/>
              </a:ext>
            </a:extLst>
          </p:cNvPr>
          <p:cNvSpPr/>
          <p:nvPr/>
        </p:nvSpPr>
        <p:spPr>
          <a:xfrm>
            <a:off x="10614679" y="-1306664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A378A1-A5D2-4374-C554-98B9F688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B258D0-B51B-97C0-73D6-624FFC9B128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IT21126888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Senadheera P.V.P.P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637DE-A982-DFD0-2443-9EB1FB307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0118" y="1096962"/>
            <a:ext cx="8571763" cy="5047816"/>
          </a:xfrm>
          <a:prstGeom prst="rect">
            <a:avLst/>
          </a:pr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3532FF33-E5F0-6456-B11C-04B903A4DECB}"/>
              </a:ext>
            </a:extLst>
          </p:cNvPr>
          <p:cNvSpPr/>
          <p:nvPr/>
        </p:nvSpPr>
        <p:spPr>
          <a:xfrm>
            <a:off x="-586412" y="-2297017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726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068AB3-40D0-86EC-DEB3-53DD798D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2E954D-936E-26EA-46E5-D9A86548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sz="3200" kern="120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  <a:ea typeface="+mj-ea"/>
                <a:cs typeface="Adobe Devanagari"/>
              </a:rPr>
              <a:t>Technologies to be used</a:t>
            </a:r>
            <a:endParaRPr lang="en-US" sz="320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FC5AA-B7B4-AFE7-DF05-606A2826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197" y="1423885"/>
            <a:ext cx="3730359" cy="3549272"/>
          </a:xfrm>
          <a:solidFill>
            <a:srgbClr val="C0C0C0">
              <a:alpha val="20000"/>
            </a:srgbClr>
          </a:solidFill>
        </p:spPr>
        <p:txBody>
          <a:bodyPr>
            <a:normAutofit/>
          </a:bodyPr>
          <a:lstStyle/>
          <a:p>
            <a:r>
              <a:rPr lang="en-US" sz="1800"/>
              <a:t>Technologies:</a:t>
            </a:r>
          </a:p>
          <a:p>
            <a:pPr lvl="1"/>
            <a:r>
              <a:rPr lang="en-US" sz="1800"/>
              <a:t>Flutter</a:t>
            </a:r>
          </a:p>
          <a:p>
            <a:pPr lvl="1"/>
            <a:r>
              <a:rPr lang="en-US" sz="1800"/>
              <a:t>Firebase</a:t>
            </a:r>
          </a:p>
          <a:p>
            <a:pPr lvl="1"/>
            <a:r>
              <a:rPr lang="en-US" sz="1800"/>
              <a:t>Python</a:t>
            </a:r>
          </a:p>
          <a:p>
            <a:pPr lvl="1"/>
            <a:r>
              <a:rPr lang="en-US" sz="1800"/>
              <a:t>TensorFlow</a:t>
            </a:r>
          </a:p>
          <a:p>
            <a:pPr lvl="1"/>
            <a:r>
              <a:rPr lang="en-US" sz="1800" err="1"/>
              <a:t>Keras</a:t>
            </a:r>
            <a:endParaRPr lang="en-US" sz="1800"/>
          </a:p>
          <a:p>
            <a:pPr lvl="1"/>
            <a:r>
              <a:rPr lang="en-US" sz="1800" err="1"/>
              <a:t>Jupyter</a:t>
            </a:r>
            <a:r>
              <a:rPr lang="en-US" sz="1800"/>
              <a:t> Notebook</a:t>
            </a:r>
          </a:p>
          <a:p>
            <a:pPr lvl="1"/>
            <a:r>
              <a:rPr lang="en-US" sz="1800"/>
              <a:t>Kaggle Notebook</a:t>
            </a:r>
          </a:p>
          <a:p>
            <a:pPr lvl="1"/>
            <a:r>
              <a:rPr lang="en-US" sz="1800"/>
              <a:t>Node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905DB5-4860-2A9D-8CE5-D95419E7058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IT21126888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Senadheera P.V.P.P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34FB0F1-44FB-7067-43A3-809BEE86412F}"/>
              </a:ext>
            </a:extLst>
          </p:cNvPr>
          <p:cNvSpPr txBox="1">
            <a:spLocks/>
          </p:cNvSpPr>
          <p:nvPr/>
        </p:nvSpPr>
        <p:spPr>
          <a:xfrm>
            <a:off x="7111671" y="1447801"/>
            <a:ext cx="4138399" cy="3525356"/>
          </a:xfrm>
          <a:prstGeom prst="rect">
            <a:avLst/>
          </a:prstGeom>
          <a:solidFill>
            <a:srgbClr val="C0C0C0">
              <a:alpha val="2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Algorithms:</a:t>
            </a:r>
          </a:p>
          <a:p>
            <a:pPr lvl="1"/>
            <a:r>
              <a:rPr lang="en-US" sz="1800"/>
              <a:t>Convolutional Neural Networks (CNN)</a:t>
            </a:r>
          </a:p>
          <a:p>
            <a:pPr marL="457200" lvl="1" indent="0">
              <a:buNone/>
            </a:pPr>
            <a:endParaRPr lang="en-US" sz="1800"/>
          </a:p>
          <a:p>
            <a:r>
              <a:rPr lang="en-US" sz="1800"/>
              <a:t>Frameworks</a:t>
            </a:r>
          </a:p>
          <a:p>
            <a:pPr lvl="1"/>
            <a:r>
              <a:rPr lang="en-US" sz="1800"/>
              <a:t>Attention U-Net [5]</a:t>
            </a:r>
          </a:p>
          <a:p>
            <a:pPr marL="457200" lvl="1" indent="0">
              <a:buFont typeface="Wingdings" pitchFamily="2" charset="2"/>
              <a:buNone/>
            </a:pPr>
            <a:endParaRPr lang="en-US" sz="1800"/>
          </a:p>
          <a:p>
            <a:r>
              <a:rPr lang="en-US" sz="1800"/>
              <a:t>Techniques:</a:t>
            </a:r>
          </a:p>
          <a:p>
            <a:pPr lvl="1"/>
            <a:r>
              <a:rPr lang="en-US" sz="1800"/>
              <a:t>Feature selection</a:t>
            </a:r>
          </a:p>
          <a:p>
            <a:pPr marL="457200" lvl="1" indent="0">
              <a:buFont typeface="Wingdings" pitchFamily="2" charset="2"/>
              <a:buNone/>
            </a:pPr>
            <a:endParaRPr lang="en-US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AB6E2EDB-E7BD-CE79-BD72-336E6033026D}"/>
              </a:ext>
            </a:extLst>
          </p:cNvPr>
          <p:cNvSpPr/>
          <p:nvPr/>
        </p:nvSpPr>
        <p:spPr>
          <a:xfrm>
            <a:off x="-1940875" y="-2176514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4756D860-AE73-97C1-02D8-6E64759AACE7}"/>
              </a:ext>
            </a:extLst>
          </p:cNvPr>
          <p:cNvSpPr/>
          <p:nvPr/>
        </p:nvSpPr>
        <p:spPr>
          <a:xfrm>
            <a:off x="11250070" y="-1790385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91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931084-B707-24E1-6504-5C76E6F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4C84AF-E50B-D968-50E2-E10DC3F798D8}"/>
              </a:ext>
            </a:extLst>
          </p:cNvPr>
          <p:cNvSpPr/>
          <p:nvPr/>
        </p:nvSpPr>
        <p:spPr>
          <a:xfrm>
            <a:off x="0" y="-1"/>
            <a:ext cx="8925339" cy="6303143"/>
          </a:xfrm>
          <a:prstGeom prst="rect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E234F1-AFE9-AC17-2629-4DD7662C65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380" y="76200"/>
            <a:ext cx="11871240" cy="609600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33E5F-CF6B-AAE4-F5A7-8A6E7120D3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6480" y="554857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Research Problem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C41E2-4D65-D788-0478-2F3078B10A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4270" y="1378370"/>
            <a:ext cx="50212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Over 17.9 million people die due to cardiovascular diseases annually</a:t>
            </a:r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Over 3 million people die due to Chronic Obstructive respiratory Disease </a:t>
            </a:r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Millions of people are struggling at hospitals fighting for their lives due to heart and respiratory diseases </a:t>
            </a:r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Even in an era where technology is at its pinnacle</a:t>
            </a:r>
            <a:r>
              <a:rPr lang="en-US" b="0" i="0">
                <a:effectLst/>
              </a:rPr>
              <a:t>, </a:t>
            </a:r>
            <a:r>
              <a:rPr lang="en-US" b="1" i="0">
                <a:solidFill>
                  <a:srgbClr val="C00000"/>
                </a:solidFill>
                <a:effectLst/>
              </a:rPr>
              <a:t>Millions of human lives are still at risk 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1CEC7DA5-B20F-28C9-C4A9-18C5614CB35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0958962">
            <a:off x="5815817" y="219106"/>
            <a:ext cx="5733986" cy="5733986"/>
            <a:chOff x="0" y="0"/>
            <a:chExt cx="6350000" cy="63499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0E4039F-77BF-3C86-21B1-12F446049B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32644" r="-326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32488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7DDC9-9DC3-AF38-3F19-F637009D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15A300-E130-DCC8-244E-7E4BC662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19DD3-06FB-44C3-C1D0-EFD8ABE51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143000"/>
            <a:ext cx="5588654" cy="5181600"/>
          </a:xfrm>
        </p:spPr>
        <p:txBody>
          <a:bodyPr>
            <a:normAutofit/>
          </a:bodyPr>
          <a:lstStyle/>
          <a:p>
            <a:r>
              <a:rPr lang="en-US" sz="1800"/>
              <a:t>Functional Requirements:</a:t>
            </a:r>
          </a:p>
          <a:p>
            <a:pPr lvl="1"/>
            <a:r>
              <a:rPr lang="en-US" sz="1800"/>
              <a:t>The optimal ECG lead obtained from the palms should be displayed in real-time.</a:t>
            </a:r>
          </a:p>
          <a:p>
            <a:pPr lvl="1"/>
            <a:r>
              <a:rPr lang="en-US" sz="1800"/>
              <a:t>The optimal ECG lead should be recorded for 10 seconds.</a:t>
            </a:r>
          </a:p>
          <a:p>
            <a:pPr lvl="1"/>
            <a:r>
              <a:rPr lang="en-US" sz="1800"/>
              <a:t>The remaining 11 leads should be acquired with high accuracy and displayed.</a:t>
            </a:r>
          </a:p>
          <a:p>
            <a:pPr lvl="1"/>
            <a:endParaRPr lang="en-US" sz="1800"/>
          </a:p>
          <a:p>
            <a:pPr lvl="1"/>
            <a:endParaRPr lang="en-US" sz="1800"/>
          </a:p>
          <a:p>
            <a:r>
              <a:rPr lang="en-US" sz="1800"/>
              <a:t>System Requirements:</a:t>
            </a:r>
          </a:p>
          <a:p>
            <a:pPr lvl="1"/>
            <a:r>
              <a:rPr lang="en-US" sz="1800"/>
              <a:t>PTB-XL large publicly available electrocardiography dataset</a:t>
            </a:r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D39ECF-D5DB-6F86-1C13-18BF76E01FF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IT21126888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Senadheera P.V.P.P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27F9260-E8C8-6D04-EF9B-538040CB6828}"/>
              </a:ext>
            </a:extLst>
          </p:cNvPr>
          <p:cNvSpPr txBox="1">
            <a:spLocks/>
          </p:cNvSpPr>
          <p:nvPr/>
        </p:nvSpPr>
        <p:spPr>
          <a:xfrm>
            <a:off x="6298546" y="1143000"/>
            <a:ext cx="5639453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Non-Functional Requirements:</a:t>
            </a:r>
          </a:p>
          <a:p>
            <a:pPr lvl="1"/>
            <a:r>
              <a:rPr lang="en-US" sz="1800"/>
              <a:t>Interfaces should be User-friendly</a:t>
            </a:r>
          </a:p>
          <a:p>
            <a:pPr lvl="1"/>
            <a:r>
              <a:rPr lang="en-US" sz="1800"/>
              <a:t>The application should be reliable</a:t>
            </a:r>
          </a:p>
          <a:p>
            <a:pPr lvl="1"/>
            <a:r>
              <a:rPr lang="en-US" sz="1800"/>
              <a:t>Results should be more  efficient</a:t>
            </a:r>
          </a:p>
          <a:p>
            <a:pPr marL="457200" lvl="1" indent="0">
              <a:buNone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831150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629B-BEB2-61F6-6B4B-0AA37FBF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F02333-D3F2-54B8-B26B-6F748E1B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Work Breakdown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F487C9-1838-D814-7008-CCAD4980970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IT21126888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Senadheera P.V.P.P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D886D61-F5EC-4FDF-897A-2E005A99C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4280391"/>
              </p:ext>
            </p:extLst>
          </p:nvPr>
        </p:nvGraphicFramePr>
        <p:xfrm>
          <a:off x="188782" y="1710813"/>
          <a:ext cx="11828206" cy="4530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398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40EDC-A6BA-3805-F0A3-77E03634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E724-36E8-89DD-B9A4-2FE4CE22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B8A02-449F-FFBD-C328-B40F3CCAC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584" y="849506"/>
            <a:ext cx="11250084" cy="4813875"/>
          </a:xfrm>
        </p:spPr>
        <p:txBody>
          <a:bodyPr>
            <a:noAutofit/>
          </a:bodyPr>
          <a:lstStyle/>
          <a:p>
            <a:r>
              <a:rPr lang="en-US" sz="1600"/>
              <a:t>[1] </a:t>
            </a:r>
            <a:r>
              <a:rPr lang="en-US" sz="1600" err="1"/>
              <a:t>Yongning</a:t>
            </a:r>
            <a:r>
              <a:rPr lang="en-US" sz="1600"/>
              <a:t> Zou and </a:t>
            </a:r>
            <a:r>
              <a:rPr lang="en-US" sz="1600" err="1"/>
              <a:t>Zhenyu</a:t>
            </a:r>
            <a:r>
              <a:rPr lang="en-US" sz="1600"/>
              <a:t> Guo, "A Palm Pilot based pocket ECG recorder," Proceedings 2000 IEEE EMBS International Conference on Information Technology Applications in Biomedicine. ITAB-ITIS 2000. Joint Meeting Third IEEE EMBS International Conference on Information Technol, Arlington, VA, USA, 2000, pp. 110-112, </a:t>
            </a:r>
            <a:r>
              <a:rPr lang="en-US" sz="1600" err="1"/>
              <a:t>doi</a:t>
            </a:r>
            <a:r>
              <a:rPr lang="en-US" sz="1600"/>
              <a:t>: 10.1109/ITAB.2000.892359.</a:t>
            </a:r>
          </a:p>
          <a:p>
            <a:endParaRPr lang="en-US" sz="1600"/>
          </a:p>
          <a:p>
            <a:r>
              <a:rPr lang="en-US" sz="1600"/>
              <a:t>[2] F. </a:t>
            </a:r>
            <a:r>
              <a:rPr lang="en-US" sz="1600" err="1"/>
              <a:t>Chiarugi</a:t>
            </a:r>
            <a:r>
              <a:rPr lang="en-US" sz="1600"/>
              <a:t>, M. </a:t>
            </a:r>
            <a:r>
              <a:rPr lang="en-US" sz="1600" err="1"/>
              <a:t>Spanakis</a:t>
            </a:r>
            <a:r>
              <a:rPr lang="en-US" sz="1600"/>
              <a:t>, P. J. Lees, C. E. </a:t>
            </a:r>
            <a:r>
              <a:rPr lang="en-US" sz="1600" err="1"/>
              <a:t>Chronaki</a:t>
            </a:r>
            <a:r>
              <a:rPr lang="en-US" sz="1600"/>
              <a:t>, M. </a:t>
            </a:r>
            <a:r>
              <a:rPr lang="en-US" sz="1600" err="1"/>
              <a:t>Tsiknakis</a:t>
            </a:r>
            <a:r>
              <a:rPr lang="en-US" sz="1600"/>
              <a:t> and S. C. </a:t>
            </a:r>
            <a:r>
              <a:rPr lang="en-US" sz="1600" err="1"/>
              <a:t>Orphanoudakis</a:t>
            </a:r>
            <a:r>
              <a:rPr lang="en-US" sz="1600"/>
              <a:t>, "ECG in your hands: a multi-vendor ECG viewer for personal digital assistants," Computers in Cardiology, 2003, Thessaloniki, Greece, 2003, pp. 359-362, </a:t>
            </a:r>
            <a:r>
              <a:rPr lang="en-US" sz="1600" err="1"/>
              <a:t>doi</a:t>
            </a:r>
            <a:r>
              <a:rPr lang="en-US" sz="1600"/>
              <a:t>: 10.1109/CIC.2003.1291166.</a:t>
            </a:r>
          </a:p>
          <a:p>
            <a:endParaRPr lang="en-US" sz="1600"/>
          </a:p>
          <a:p>
            <a:r>
              <a:rPr lang="en-US" sz="1600"/>
              <a:t>[3] Hoffmann, K. P., &amp; Ruff, R. (2007). Flexible dry surface-electrodes for ECG long-term monitoring. Annual International Conference of the IEEE Engineering in Medicine and Biology Society. IEEE Engineering in Medicine and Biology Society. Annual International Conference, 2007, 5740–5743. </a:t>
            </a:r>
            <a:r>
              <a:rPr lang="en-US" sz="1600">
                <a:hlinkClick r:id="rId2"/>
              </a:rPr>
              <a:t>https://doi.org/10.1109/IEMBS.2007.4353650</a:t>
            </a:r>
            <a:r>
              <a:rPr lang="en-US" sz="1600"/>
              <a:t> </a:t>
            </a:r>
          </a:p>
          <a:p>
            <a:endParaRPr lang="en-US" sz="1600"/>
          </a:p>
          <a:p>
            <a:r>
              <a:rPr lang="en-US" sz="1600"/>
              <a:t>[4] André Lourenço, Ana Fred and Hugo Silva, “Palm-based ECG biometrics”, academia.edu, 2011.</a:t>
            </a:r>
          </a:p>
          <a:p>
            <a:endParaRPr lang="en-US" sz="1600"/>
          </a:p>
          <a:p>
            <a:r>
              <a:rPr lang="en-US" sz="1600"/>
              <a:t>[5] A. Garg, V. V. </a:t>
            </a:r>
            <a:r>
              <a:rPr lang="en-US" sz="1600" err="1"/>
              <a:t>Venkataramani</a:t>
            </a:r>
            <a:r>
              <a:rPr lang="en-US" sz="1600"/>
              <a:t>, and U. D. </a:t>
            </a:r>
            <a:r>
              <a:rPr lang="en-US" sz="1600" err="1"/>
              <a:t>Priyakumar</a:t>
            </a:r>
            <a:r>
              <a:rPr lang="en-US" sz="1600"/>
              <a:t>, “Single-Lead to Multi-Lead Electrocardiogram Reconstruction Using a Modified Attention U-Net Framework,” 2023 International Joint Conference on Neural Networks (IJCNN), Jun. 2023, Published, </a:t>
            </a:r>
            <a:r>
              <a:rPr lang="en-US" sz="1600" err="1"/>
              <a:t>doi</a:t>
            </a:r>
            <a:r>
              <a:rPr lang="en-US" sz="1600"/>
              <a:t>: 10.1109/ijcnn54540.2023.10191213.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C937A-FE3F-77B2-36CB-3FF39007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56" y="6489277"/>
            <a:ext cx="7101812" cy="3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2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94DC1-9F9D-EAE0-1F8D-F056BD146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D74702-ED70-E577-FF42-A194B52165A1}"/>
              </a:ext>
            </a:extLst>
          </p:cNvPr>
          <p:cNvSpPr/>
          <p:nvPr/>
        </p:nvSpPr>
        <p:spPr>
          <a:xfrm>
            <a:off x="0" y="0"/>
            <a:ext cx="12192000" cy="6341165"/>
          </a:xfrm>
          <a:prstGeom prst="rect">
            <a:avLst/>
          </a:prstGeom>
          <a:blipFill>
            <a:blip r:embed="rId4">
              <a:alphaModFix amt="15000"/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 t="-15054" b="-1505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7E50-F83A-6A48-0E02-BAF05664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322" y="2782301"/>
            <a:ext cx="7559353" cy="1362075"/>
          </a:xfrm>
          <a:noFill/>
        </p:spPr>
        <p:txBody>
          <a:bodyPr/>
          <a:lstStyle/>
          <a:p>
            <a:r>
              <a:rPr lang="en-US"/>
              <a:t>IT21138386 | Wijeratne D.M.S.D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0D7B5-5429-59C6-2F1A-2EF98945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3063" y="3660550"/>
            <a:ext cx="4105873" cy="483826"/>
          </a:xfrm>
        </p:spPr>
        <p:txBody>
          <a:bodyPr/>
          <a:lstStyle/>
          <a:p>
            <a:pPr algn="ctr"/>
            <a:r>
              <a:rPr lang="en-US" sz="1800" b="1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Specialization : Software Engineering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8FBA1-D695-88D3-78DE-CDD78289046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IT21138386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Wijeratne D.M.S.D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FD3189-6D4F-FAE3-3C69-660737F031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9" t="4117" r="23027" b="21098"/>
          <a:stretch/>
        </p:blipFill>
        <p:spPr>
          <a:xfrm>
            <a:off x="10121392" y="134112"/>
            <a:ext cx="2012696" cy="235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6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AE515-564E-428E-12DC-77221405F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CBCB7C-64DF-36EB-ACE7-E7B5C0F2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DC146-8E6C-4E19-16C3-E8FBA52EA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2999"/>
            <a:ext cx="11684000" cy="4382729"/>
          </a:xfrm>
          <a:prstGeom prst="roundRect">
            <a:avLst/>
          </a:prstGeom>
          <a:solidFill>
            <a:schemeClr val="bg1">
              <a:alpha val="68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i="0">
                <a:solidFill>
                  <a:srgbClr val="111111"/>
                </a:solidFill>
                <a:effectLst/>
              </a:rPr>
              <a:t>Cardiac Diseases: A Global Health Crisis</a:t>
            </a:r>
          </a:p>
          <a:p>
            <a:pPr lvl="1"/>
            <a:r>
              <a:rPr lang="en-US" sz="1800">
                <a:solidFill>
                  <a:srgbClr val="242424"/>
                </a:solidFill>
                <a:ea typeface="Cambria"/>
                <a:cs typeface="Arial"/>
              </a:rPr>
              <a:t>According to World Health Organization (WHO) cardiac diseases are the </a:t>
            </a:r>
            <a:r>
              <a:rPr lang="en-US" sz="1800">
                <a:solidFill>
                  <a:srgbClr val="FF0000"/>
                </a:solidFill>
                <a:ea typeface="Cambria"/>
                <a:cs typeface="Arial"/>
              </a:rPr>
              <a:t>number 1 cause of death in the entire world </a:t>
            </a:r>
            <a:r>
              <a:rPr lang="en-US" sz="1800">
                <a:solidFill>
                  <a:srgbClr val="242424"/>
                </a:solidFill>
                <a:ea typeface="Cambria"/>
                <a:cs typeface="Arial"/>
              </a:rPr>
              <a:t>[1], claiming roughly </a:t>
            </a:r>
            <a:r>
              <a:rPr lang="en-US" sz="1800">
                <a:solidFill>
                  <a:srgbClr val="FF0000"/>
                </a:solidFill>
                <a:ea typeface="Cambria"/>
                <a:cs typeface="Arial"/>
              </a:rPr>
              <a:t>17.9 million lives </a:t>
            </a:r>
            <a:r>
              <a:rPr lang="en-US" sz="1800">
                <a:solidFill>
                  <a:srgbClr val="242424"/>
                </a:solidFill>
                <a:ea typeface="Cambria"/>
                <a:cs typeface="Arial"/>
              </a:rPr>
              <a:t>each year.</a:t>
            </a:r>
          </a:p>
          <a:p>
            <a:pPr marL="457200" lvl="1" indent="0">
              <a:buNone/>
            </a:pPr>
            <a:endParaRPr lang="en-US" sz="1800">
              <a:solidFill>
                <a:srgbClr val="242424"/>
              </a:solidFill>
              <a:ea typeface="Cambria"/>
              <a:cs typeface="Arial"/>
            </a:endParaRPr>
          </a:p>
          <a:p>
            <a:pPr marL="0" indent="0">
              <a:buNone/>
            </a:pPr>
            <a:r>
              <a:rPr lang="en-US" sz="1800" b="1" i="0">
                <a:solidFill>
                  <a:srgbClr val="111111"/>
                </a:solidFill>
                <a:effectLst/>
              </a:rPr>
              <a:t>The Importance of Early Detection</a:t>
            </a:r>
          </a:p>
          <a:p>
            <a:pPr lvl="1"/>
            <a:r>
              <a:rPr lang="en-US" sz="1800" b="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Early detection can </a:t>
            </a:r>
            <a:r>
              <a:rPr lang="en-US" sz="180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have a huge impac</a:t>
            </a:r>
            <a:r>
              <a:rPr lang="en-US" sz="1800">
                <a:solidFill>
                  <a:srgbClr val="111111"/>
                </a:solidFill>
                <a:cs typeface="Arial" panose="020B0604020202020204" pitchFamily="34" charset="0"/>
              </a:rPr>
              <a:t>t on the health.</a:t>
            </a:r>
          </a:p>
          <a:p>
            <a:pPr lvl="1"/>
            <a:r>
              <a:rPr lang="en-US" sz="1800" b="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The </a:t>
            </a:r>
            <a:r>
              <a:rPr lang="en-US" sz="1800" b="1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12-lead ECG</a:t>
            </a:r>
            <a:r>
              <a:rPr lang="en-US" sz="1800" b="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 is the gold standard for reliable heart health diagnosis [2].</a:t>
            </a:r>
          </a:p>
          <a:p>
            <a:pPr marL="457200" lvl="1" indent="0">
              <a:buNone/>
            </a:pPr>
            <a:endParaRPr lang="en-US" sz="1800" b="0" i="0">
              <a:solidFill>
                <a:srgbClr val="111111"/>
              </a:solidFill>
              <a:effectLst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b="1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Challenges with Current Solutions</a:t>
            </a:r>
          </a:p>
          <a:p>
            <a:pPr lvl="1"/>
            <a:r>
              <a:rPr lang="en-US" sz="1800" b="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ECG requires </a:t>
            </a:r>
            <a:r>
              <a:rPr lang="en-US" sz="180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time</a:t>
            </a:r>
            <a:r>
              <a:rPr lang="en-US" sz="1800" b="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, </a:t>
            </a:r>
            <a:r>
              <a:rPr lang="en-US" sz="180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specialized equipment, and trained personnel [</a:t>
            </a:r>
            <a:r>
              <a:rPr lang="en-US" sz="1800">
                <a:solidFill>
                  <a:srgbClr val="111111"/>
                </a:solidFill>
                <a:cs typeface="Arial" panose="020B0604020202020204" pitchFamily="34" charset="0"/>
              </a:rPr>
              <a:t>3</a:t>
            </a:r>
            <a:r>
              <a:rPr lang="en-US" sz="180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].</a:t>
            </a:r>
          </a:p>
          <a:p>
            <a:pPr lvl="1"/>
            <a:r>
              <a:rPr lang="en-US" sz="1800" b="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Existing smart devices offer ECG readings, but they are </a:t>
            </a:r>
            <a:r>
              <a:rPr lang="en-US" sz="1800" b="1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not accurate </a:t>
            </a:r>
            <a:r>
              <a:rPr lang="en-US" sz="180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[</a:t>
            </a:r>
            <a:r>
              <a:rPr lang="en-US" sz="1800">
                <a:solidFill>
                  <a:srgbClr val="111111"/>
                </a:solidFill>
                <a:cs typeface="Arial" panose="020B0604020202020204" pitchFamily="34" charset="0"/>
              </a:rPr>
              <a:t>4</a:t>
            </a:r>
            <a:r>
              <a:rPr lang="en-US" sz="180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]</a:t>
            </a:r>
            <a:r>
              <a:rPr lang="en-US" sz="1800" b="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, provide fewer leads, and are </a:t>
            </a:r>
            <a:r>
              <a:rPr lang="en-US" sz="1800" i="0">
                <a:solidFill>
                  <a:srgbClr val="111111"/>
                </a:solidFill>
                <a:effectLst/>
                <a:cs typeface="Arial" panose="020B0604020202020204" pitchFamily="34" charset="0"/>
              </a:rPr>
              <a:t>costly.</a:t>
            </a:r>
          </a:p>
          <a:p>
            <a:endParaRPr lang="en-US" sz="1800">
              <a:solidFill>
                <a:srgbClr val="242424"/>
              </a:solidFill>
              <a:highlight>
                <a:srgbClr val="FFFF00"/>
              </a:highlight>
              <a:ea typeface="Cambria"/>
              <a:cs typeface="Arial"/>
            </a:endParaRPr>
          </a:p>
          <a:p>
            <a:endParaRPr lang="en-US" sz="1800">
              <a:highlight>
                <a:srgbClr val="FFFF00"/>
              </a:highlight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D7E65C-0E7A-E038-A8C4-0A5E085BC41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IT21138386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Wijeratne D.M.S.D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2225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15266" y="100324"/>
            <a:ext cx="8870298" cy="868362"/>
          </a:xfrm>
        </p:spPr>
        <p:txBody>
          <a:bodyPr>
            <a:noAutofit/>
          </a:bodyPr>
          <a:lstStyle/>
          <a:p>
            <a:br>
              <a:rPr lang="en-US" sz="3200">
                <a:latin typeface="Bahnschrift SemiBold Condensed" panose="020B0502040204020203" pitchFamily="34" charset="0"/>
              </a:rPr>
            </a:br>
            <a:r>
              <a:rPr lang="en-US" sz="3200">
                <a:latin typeface="Bahnschrift SemiBold Condensed" panose="020B0502040204020203" pitchFamily="34" charset="0"/>
              </a:rPr>
              <a:t>Research Question</a:t>
            </a:r>
            <a:br>
              <a:rPr lang="en-US" sz="3200">
                <a:latin typeface="Bahnschrift SemiBold Condensed" panose="020B0502040204020203" pitchFamily="34" charset="0"/>
              </a:rPr>
            </a:br>
            <a:endParaRPr lang="en-US" sz="320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796" y="1612383"/>
            <a:ext cx="6601103" cy="3762258"/>
          </a:xfrm>
          <a:prstGeom prst="round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800" b="1"/>
              <a:t>How can ECG signals be extracted from facial recordings?</a:t>
            </a:r>
          </a:p>
          <a:p>
            <a:pPr lvl="1" algn="just"/>
            <a:r>
              <a:rPr lang="en-US" sz="1800"/>
              <a:t>Measuring ECG signal requires physical contact with electrodes to assess the electrical activity of the heart. </a:t>
            </a:r>
          </a:p>
          <a:p>
            <a:pPr marL="457200" lvl="1" indent="0" algn="just">
              <a:buNone/>
            </a:pPr>
            <a:endParaRPr lang="en-US" sz="1800"/>
          </a:p>
          <a:p>
            <a:pPr algn="just"/>
            <a:r>
              <a:rPr lang="en-US" sz="1800" b="1"/>
              <a:t>How to obtain all 12 leads of ECG signal from facial recordings?</a:t>
            </a:r>
          </a:p>
          <a:p>
            <a:pPr lvl="1" algn="just"/>
            <a:r>
              <a:rPr lang="en-US" sz="1800"/>
              <a:t>Traditional 12 Lead ECG machine uses 10 electrodes attached to various regions of the body to obtain 12 different views of the heart’s electrical activity.</a:t>
            </a:r>
          </a:p>
          <a:p>
            <a:pPr algn="just"/>
            <a:endParaRPr lang="en-US" sz="1800">
              <a:solidFill>
                <a:srgbClr val="242424"/>
              </a:solidFill>
              <a:highlight>
                <a:srgbClr val="FFFF00"/>
              </a:highlight>
              <a:ea typeface="Cambria"/>
              <a:cs typeface="Arial"/>
            </a:endParaRPr>
          </a:p>
          <a:p>
            <a:pPr algn="just"/>
            <a:endParaRPr lang="en-US" sz="1800">
              <a:highlight>
                <a:srgbClr val="FFFF00"/>
              </a:highlight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IT21138386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Wijeratne D.M.S.D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10F5A9-6ED8-1FEB-842A-A30584422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44217" y="1186115"/>
            <a:ext cx="3138757" cy="4663063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E06CA61-B273-28F5-5ED3-244A7DCC83AF}"/>
              </a:ext>
            </a:extLst>
          </p:cNvPr>
          <p:cNvSpPr/>
          <p:nvPr/>
        </p:nvSpPr>
        <p:spPr>
          <a:xfrm>
            <a:off x="-2683470" y="1435662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BD40A96D-BBC4-4632-38B0-72B6682526E8}"/>
              </a:ext>
            </a:extLst>
          </p:cNvPr>
          <p:cNvSpPr/>
          <p:nvPr/>
        </p:nvSpPr>
        <p:spPr>
          <a:xfrm>
            <a:off x="11739722" y="-7938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12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61288C-2082-0441-F2B7-DBA49D90A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55764A-0D10-B823-EF17-4075060A43F7}"/>
              </a:ext>
            </a:extLst>
          </p:cNvPr>
          <p:cNvSpPr/>
          <p:nvPr/>
        </p:nvSpPr>
        <p:spPr>
          <a:xfrm>
            <a:off x="0" y="0"/>
            <a:ext cx="12192000" cy="62517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7BC444-963E-9BDD-E9B5-35CBF85DEC40}"/>
              </a:ext>
            </a:extLst>
          </p:cNvPr>
          <p:cNvSpPr/>
          <p:nvPr/>
        </p:nvSpPr>
        <p:spPr>
          <a:xfrm>
            <a:off x="473158" y="1341779"/>
            <a:ext cx="11134917" cy="4303643"/>
          </a:xfrm>
          <a:prstGeom prst="roundRect">
            <a:avLst/>
          </a:prstGeom>
          <a:blipFill dpi="0" rotWithShape="1">
            <a:blip r:embed="rId3">
              <a:alphaModFix amt="17000"/>
            </a:blip>
            <a:srcRect/>
            <a:stretch>
              <a:fillRect t="-15054" b="-15054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06B39-8731-DC32-0601-EFA1A677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87" y="2666310"/>
            <a:ext cx="4028439" cy="9939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 algn="just">
              <a:buNone/>
            </a:pPr>
            <a:r>
              <a:rPr lang="en-US" sz="1800" b="1">
                <a:solidFill>
                  <a:srgbClr val="C00000"/>
                </a:solidFill>
              </a:rPr>
              <a:t>Identification of cardiac rhythm through facial analysis</a:t>
            </a:r>
          </a:p>
          <a:p>
            <a:pPr marL="0" indent="0" algn="just">
              <a:buNone/>
            </a:pPr>
            <a:endParaRPr lang="en-US" sz="1800" b="1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5C8A3-3B0C-8277-3F04-967BF39ED64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IT21138386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Wijeratne D.M.S.D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704AF-3389-EF21-CA64-E97DDB1F9096}"/>
              </a:ext>
            </a:extLst>
          </p:cNvPr>
          <p:cNvSpPr txBox="1"/>
          <p:nvPr/>
        </p:nvSpPr>
        <p:spPr>
          <a:xfrm>
            <a:off x="6040616" y="1921731"/>
            <a:ext cx="5277678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Identification of facial region.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Extraction of physiologically related features from the face.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Generation of ECG signals.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Creation of a tablet device-based system to visualize ECG data.</a:t>
            </a:r>
          </a:p>
          <a:p>
            <a:pPr algn="just">
              <a:lnSpc>
                <a:spcPct val="150000"/>
              </a:lnSpc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1D1BA4-84CF-57E4-0082-836A779D8456}"/>
              </a:ext>
            </a:extLst>
          </p:cNvPr>
          <p:cNvCxnSpPr/>
          <p:nvPr/>
        </p:nvCxnSpPr>
        <p:spPr>
          <a:xfrm>
            <a:off x="5327373" y="1493636"/>
            <a:ext cx="0" cy="36178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itle 4">
            <a:extLst>
              <a:ext uri="{FF2B5EF4-FFF2-40B4-BE49-F238E27FC236}">
                <a16:creationId xmlns:a16="http://schemas.microsoft.com/office/drawing/2014/main" id="{CA839F7D-EFCE-B01B-7B49-552700E80129}"/>
              </a:ext>
            </a:extLst>
          </p:cNvPr>
          <p:cNvSpPr txBox="1">
            <a:spLocks/>
          </p:cNvSpPr>
          <p:nvPr/>
        </p:nvSpPr>
        <p:spPr>
          <a:xfrm>
            <a:off x="886466" y="1537332"/>
            <a:ext cx="4028434" cy="768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br>
              <a:rPr lang="en-US" sz="2400" u="sng">
                <a:latin typeface="Bahnschrift SemiBold Condensed" panose="020B0502040204020203" pitchFamily="34" charset="0"/>
              </a:rPr>
            </a:br>
            <a:r>
              <a:rPr lang="en-US" sz="2400" u="sng">
                <a:latin typeface="Bahnschrift SemiBold Condensed" panose="020B0502040204020203" pitchFamily="34" charset="0"/>
              </a:rPr>
              <a:t>Specific Objective</a:t>
            </a:r>
            <a:br>
              <a:rPr lang="en-US" sz="2400" u="sng">
                <a:latin typeface="Bahnschrift SemiBold Condensed" panose="020B0502040204020203" pitchFamily="34" charset="0"/>
              </a:rPr>
            </a:br>
            <a:br>
              <a:rPr lang="en-US" sz="2400" u="sng">
                <a:latin typeface="Bahnschrift SemiBold Condensed" panose="020B0502040204020203" pitchFamily="34" charset="0"/>
              </a:rPr>
            </a:br>
            <a:endParaRPr lang="en-US" sz="2400" u="sng">
              <a:latin typeface="Bahnschrift SemiBold Condensed" panose="020B0502040204020203" pitchFamily="34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28855491-47DF-2A5E-85FB-7169C88AB99F}"/>
              </a:ext>
            </a:extLst>
          </p:cNvPr>
          <p:cNvSpPr txBox="1">
            <a:spLocks/>
          </p:cNvSpPr>
          <p:nvPr/>
        </p:nvSpPr>
        <p:spPr>
          <a:xfrm>
            <a:off x="6665238" y="1509052"/>
            <a:ext cx="4028434" cy="768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400" u="sng">
                <a:latin typeface="Bahnschrift SemiBold Condensed" panose="020B0502040204020203" pitchFamily="34" charset="0"/>
              </a:rPr>
              <a:t>Sub Objectives</a:t>
            </a:r>
            <a:br>
              <a:rPr lang="en-US" sz="2400" u="sng">
                <a:latin typeface="Bahnschrift SemiBold Condensed" panose="020B0502040204020203" pitchFamily="34" charset="0"/>
              </a:rPr>
            </a:br>
            <a:endParaRPr lang="en-US" sz="2400" u="sng">
              <a:latin typeface="Bahnschrift SemiBold Condensed" panose="020B0502040204020203" pitchFamily="34" charset="0"/>
            </a:endParaRPr>
          </a:p>
        </p:txBody>
      </p:sp>
      <p:pic>
        <p:nvPicPr>
          <p:cNvPr id="1026" name="Picture 2" descr="Target - Free business and finance icons">
            <a:extLst>
              <a:ext uri="{FF2B5EF4-FFF2-40B4-BE49-F238E27FC236}">
                <a16:creationId xmlns:a16="http://schemas.microsoft.com/office/drawing/2014/main" id="{3B907715-2808-A463-EAC1-E9A659EF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96" y="1420167"/>
            <a:ext cx="575254" cy="57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8">
            <a:extLst>
              <a:ext uri="{FF2B5EF4-FFF2-40B4-BE49-F238E27FC236}">
                <a16:creationId xmlns:a16="http://schemas.microsoft.com/office/drawing/2014/main" id="{20DAE159-B975-F069-01C1-D420E2913BAC}"/>
              </a:ext>
            </a:extLst>
          </p:cNvPr>
          <p:cNvSpPr/>
          <p:nvPr/>
        </p:nvSpPr>
        <p:spPr>
          <a:xfrm>
            <a:off x="11811395" y="276952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8F2B5D1D-D624-87E9-D73A-FD8152918D18}"/>
              </a:ext>
            </a:extLst>
          </p:cNvPr>
          <p:cNvSpPr/>
          <p:nvPr/>
        </p:nvSpPr>
        <p:spPr>
          <a:xfrm>
            <a:off x="-2636486" y="-1858472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311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508E9-4040-ED8E-95D7-3A69BBA07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24D2F981-F457-236A-6999-8C93F8AD5E36}"/>
              </a:ext>
            </a:extLst>
          </p:cNvPr>
          <p:cNvSpPr/>
          <p:nvPr/>
        </p:nvSpPr>
        <p:spPr>
          <a:xfrm>
            <a:off x="5737609" y="1331401"/>
            <a:ext cx="6189783" cy="3903790"/>
          </a:xfrm>
          <a:prstGeom prst="round2Diag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C93355-06E9-5BCD-557C-64B13345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" y="73718"/>
            <a:ext cx="1168400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Research 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BE8FD7-35FA-92F6-019E-207BC727CD6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IT21138386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Wijeratne D.M.S.D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4526B6-D7C6-24A7-1457-8C52B3B983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725801"/>
              </p:ext>
            </p:extLst>
          </p:nvPr>
        </p:nvGraphicFramePr>
        <p:xfrm>
          <a:off x="5876925" y="1444591"/>
          <a:ext cx="5825489" cy="348304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55381">
                  <a:extLst>
                    <a:ext uri="{9D8B030D-6E8A-4147-A177-3AD203B41FA5}">
                      <a16:colId xmlns:a16="http://schemas.microsoft.com/office/drawing/2014/main" val="3747872827"/>
                    </a:ext>
                  </a:extLst>
                </a:gridCol>
                <a:gridCol w="2259505">
                  <a:extLst>
                    <a:ext uri="{9D8B030D-6E8A-4147-A177-3AD203B41FA5}">
                      <a16:colId xmlns:a16="http://schemas.microsoft.com/office/drawing/2014/main" val="2515391434"/>
                    </a:ext>
                  </a:extLst>
                </a:gridCol>
                <a:gridCol w="1610603">
                  <a:extLst>
                    <a:ext uri="{9D8B030D-6E8A-4147-A177-3AD203B41FA5}">
                      <a16:colId xmlns:a16="http://schemas.microsoft.com/office/drawing/2014/main" val="1013983015"/>
                    </a:ext>
                  </a:extLst>
                </a:gridCol>
              </a:tblGrid>
              <a:tr h="919794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Research A</a:t>
                      </a:r>
                      <a:endParaRPr lang="en-US" sz="18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CardioResp AI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829314"/>
                  </a:ext>
                </a:extLst>
              </a:tr>
              <a:tr h="846938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</a:rPr>
                        <a:t>12 Lead ECG</a:t>
                      </a:r>
                      <a:endParaRPr 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37517"/>
                  </a:ext>
                </a:extLst>
              </a:tr>
              <a:tr h="85815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</a:rPr>
                        <a:t>Contactless approach</a:t>
                      </a:r>
                      <a:endParaRPr 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070127"/>
                  </a:ext>
                </a:extLst>
              </a:tr>
              <a:tr h="858155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</a:rPr>
                        <a:t>Portable device solution</a:t>
                      </a:r>
                      <a:endParaRPr lang="en-US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38967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9927DA7-48B2-A565-8C95-CB5554115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76" y="3390756"/>
            <a:ext cx="516947" cy="507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1529D9-E402-1E8E-8BB3-F388B945D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255" y="2547144"/>
            <a:ext cx="516947" cy="507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2DC052-F0C5-FCD3-45A1-2E07946F2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255" y="4243552"/>
            <a:ext cx="516947" cy="507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75B097-5759-3CE9-69FF-48FAA34D4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215" y="4248835"/>
            <a:ext cx="521208" cy="5212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66FAC2-DB15-5018-DF7D-152D9FA12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423" y="2547144"/>
            <a:ext cx="521208" cy="5212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324006-63CC-7BE9-BD26-4A44EA8B4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255" y="3384371"/>
            <a:ext cx="516947" cy="50764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DF68E1-ACC8-E64C-C27D-21FC6A46C9F3}"/>
              </a:ext>
            </a:extLst>
          </p:cNvPr>
          <p:cNvSpPr/>
          <p:nvPr/>
        </p:nvSpPr>
        <p:spPr>
          <a:xfrm>
            <a:off x="110222" y="2057203"/>
            <a:ext cx="5267325" cy="2654335"/>
          </a:xfrm>
          <a:prstGeom prst="round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Research A [5]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 study done on reconstructing ECG signals from facial videos using a Mult hierarchical feature representation structure.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They review two main categories of noncontact physiological measurement methods: unsupervised and supervised methods.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E67702D5-B596-9882-5C91-0BBDD1FA8DD3}"/>
              </a:ext>
            </a:extLst>
          </p:cNvPr>
          <p:cNvSpPr/>
          <p:nvPr/>
        </p:nvSpPr>
        <p:spPr>
          <a:xfrm>
            <a:off x="11702414" y="-1441809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C816105E-E543-E9FC-A9E8-34D760BADCE8}"/>
              </a:ext>
            </a:extLst>
          </p:cNvPr>
          <p:cNvSpPr/>
          <p:nvPr/>
        </p:nvSpPr>
        <p:spPr>
          <a:xfrm>
            <a:off x="-988779" y="-2494858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7664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F2AD8-EF06-7484-DC6C-0DDE8529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2E1272-1792-0675-703E-DDDA03E4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895AAF-2D3F-39C8-A8C3-015EB462AC1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IT21138386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Wijeratne D.M.S.D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E7295-8A74-D516-25C4-321ABEDAB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5615" y="1053585"/>
            <a:ext cx="9220769" cy="5320609"/>
          </a:xfrm>
          <a:prstGeom prst="rect">
            <a:avLst/>
          </a:prstGeom>
        </p:spPr>
      </p:pic>
      <p:sp>
        <p:nvSpPr>
          <p:cNvPr id="2" name="Freeform 8">
            <a:extLst>
              <a:ext uri="{FF2B5EF4-FFF2-40B4-BE49-F238E27FC236}">
                <a16:creationId xmlns:a16="http://schemas.microsoft.com/office/drawing/2014/main" id="{7F18E274-22A1-0C42-5EA2-179AF0CA11C7}"/>
              </a:ext>
            </a:extLst>
          </p:cNvPr>
          <p:cNvSpPr/>
          <p:nvPr/>
        </p:nvSpPr>
        <p:spPr>
          <a:xfrm>
            <a:off x="-2615807" y="-1895221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954B308A-2A42-53A4-4CE5-02D4DDE36F22}"/>
              </a:ext>
            </a:extLst>
          </p:cNvPr>
          <p:cNvSpPr/>
          <p:nvPr/>
        </p:nvSpPr>
        <p:spPr>
          <a:xfrm>
            <a:off x="11512065" y="1710531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172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8FF5F-31A2-2192-7DCC-F5A86819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C45FF3-D9B3-4738-1E42-2338C700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77216-D833-B976-5DB0-E04C52A5B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143000"/>
            <a:ext cx="5588654" cy="5181600"/>
          </a:xfrm>
        </p:spPr>
        <p:txBody>
          <a:bodyPr>
            <a:normAutofit/>
          </a:bodyPr>
          <a:lstStyle/>
          <a:p>
            <a:r>
              <a:rPr lang="en-US" sz="1800" b="1"/>
              <a:t>Functional Requirements:</a:t>
            </a:r>
          </a:p>
          <a:p>
            <a:pPr lvl="1"/>
            <a:r>
              <a:rPr lang="en-US" sz="1800"/>
              <a:t>Must ensure high accuracy of the generated Lead II ECG.</a:t>
            </a:r>
          </a:p>
          <a:p>
            <a:pPr lvl="1"/>
            <a:r>
              <a:rPr lang="en-US" sz="1800"/>
              <a:t>Should generate Lead II ECG reading of 10-second duration.</a:t>
            </a:r>
          </a:p>
          <a:p>
            <a:pPr lvl="1"/>
            <a:r>
              <a:rPr lang="en-US" sz="1800"/>
              <a:t>Must maintain high accuracy and 10-second duration for the predicted 11 remaining ECG leads.</a:t>
            </a:r>
          </a:p>
          <a:p>
            <a:pPr lvl="1"/>
            <a:r>
              <a:rPr lang="en-US" sz="1800"/>
              <a:t>Predicted results should be generated quickly.</a:t>
            </a:r>
          </a:p>
          <a:p>
            <a:pPr lvl="1"/>
            <a:endParaRPr lang="en-US" sz="1800"/>
          </a:p>
          <a:p>
            <a:r>
              <a:rPr lang="en-US" sz="1800" b="1"/>
              <a:t>System Requirements:</a:t>
            </a:r>
          </a:p>
          <a:p>
            <a:pPr lvl="1"/>
            <a:r>
              <a:rPr lang="en-US" sz="1800" err="1"/>
              <a:t>FaceBio</a:t>
            </a:r>
            <a:r>
              <a:rPr lang="en-US" sz="1800"/>
              <a:t> dataset.</a:t>
            </a:r>
          </a:p>
          <a:p>
            <a:pPr lvl="1"/>
            <a:r>
              <a:rPr lang="en-US" sz="1800"/>
              <a:t>PTB-XL large publicly available electrocardiography dataset.</a:t>
            </a:r>
          </a:p>
          <a:p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D17735-CF36-987B-D01F-C66227A4A8F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IT21138386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Wijeratne D.M.S.D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1DCD2D6-8870-B3C7-D529-A37BE2A22C62}"/>
              </a:ext>
            </a:extLst>
          </p:cNvPr>
          <p:cNvSpPr txBox="1">
            <a:spLocks/>
          </p:cNvSpPr>
          <p:nvPr/>
        </p:nvSpPr>
        <p:spPr>
          <a:xfrm>
            <a:off x="6298546" y="1143000"/>
            <a:ext cx="5639453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27E16666-9278-67D0-28D0-2AE1F1C991CE}"/>
              </a:ext>
            </a:extLst>
          </p:cNvPr>
          <p:cNvSpPr txBox="1">
            <a:spLocks/>
          </p:cNvSpPr>
          <p:nvPr/>
        </p:nvSpPr>
        <p:spPr>
          <a:xfrm>
            <a:off x="6146800" y="1096962"/>
            <a:ext cx="5588654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Non-Functional Requirements:</a:t>
            </a:r>
          </a:p>
          <a:p>
            <a:pPr lvl="1"/>
            <a:r>
              <a:rPr lang="en-US" sz="1800"/>
              <a:t>Interfaces should be intuitive and responsive for users.</a:t>
            </a:r>
          </a:p>
          <a:p>
            <a:pPr lvl="1"/>
            <a:r>
              <a:rPr lang="en-US" sz="1800"/>
              <a:t>The application should maintain a high level of reliability.</a:t>
            </a:r>
          </a:p>
          <a:p>
            <a:pPr lvl="1"/>
            <a:r>
              <a:rPr lang="en-US" sz="1800"/>
              <a:t>The application must ensure the confidentiality and integrity of the ECG and other data. </a:t>
            </a:r>
          </a:p>
          <a:p>
            <a:pPr lvl="1"/>
            <a:r>
              <a:rPr lang="en-US" sz="1800"/>
              <a:t>Regular backups of data should be carried out to prevent data loss. </a:t>
            </a:r>
          </a:p>
          <a:p>
            <a:pPr lvl="1"/>
            <a:endParaRPr lang="en-US" sz="1800"/>
          </a:p>
          <a:p>
            <a:r>
              <a:rPr lang="en-US" sz="1800" b="1"/>
              <a:t>User requirements</a:t>
            </a:r>
          </a:p>
          <a:p>
            <a:pPr lvl="1"/>
            <a:r>
              <a:rPr lang="en-US" sz="1800"/>
              <a:t>Users should be able to remotely assess their cardiac health at any time.</a:t>
            </a:r>
            <a:endParaRPr lang="en-US" sz="1200" b="0" i="0">
              <a:solidFill>
                <a:srgbClr val="ECECEC"/>
              </a:solidFill>
              <a:effectLst/>
              <a:latin typeface="Söhne"/>
            </a:endParaRPr>
          </a:p>
          <a:p>
            <a:pPr lvl="1"/>
            <a:r>
              <a:rPr lang="en-US" sz="1800"/>
              <a:t>Users should have confidence in the reliability of the system to provide accurate and consistent results.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AFADAB-3734-D5E9-7268-F8340030991C}"/>
              </a:ext>
            </a:extLst>
          </p:cNvPr>
          <p:cNvSpPr/>
          <p:nvPr/>
        </p:nvSpPr>
        <p:spPr>
          <a:xfrm>
            <a:off x="11937999" y="3963117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FCC95AB7-E2FC-3AFA-1D3E-F14C601A7A2C}"/>
              </a:ext>
            </a:extLst>
          </p:cNvPr>
          <p:cNvSpPr/>
          <p:nvPr/>
        </p:nvSpPr>
        <p:spPr>
          <a:xfrm>
            <a:off x="-2955171" y="1638862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1839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69B7A2-E875-82BD-29CF-FF97DFBBED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152400"/>
            <a:ext cx="11734800" cy="5943600"/>
          </a:xfrm>
          <a:prstGeom prst="rect">
            <a:avLst/>
          </a:prstGeom>
          <a:blipFill>
            <a:blip r:embed="rId3">
              <a:alphaModFix amt="5000"/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4A3E6-05C7-E705-D81C-C305834010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381000"/>
            <a:ext cx="1173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Research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18778-E5EF-F55C-D638-1E665E1D65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1000" y="2385536"/>
            <a:ext cx="487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Remote Health Monitoring</a:t>
            </a:r>
          </a:p>
          <a:p>
            <a:endParaRPr lang="en-US" b="1"/>
          </a:p>
          <a:p>
            <a:pPr algn="just"/>
            <a:r>
              <a:rPr lang="en-US" b="1"/>
              <a:t>A Revolutionary Software for Autonomous Detection of Pulmonary and Cardiac Abnormalities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84247-E31C-6930-F0F9-6DE29DD9ED2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096000" y="1371600"/>
            <a:ext cx="0" cy="44196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E0173F-F743-5EF5-B360-1B39A27CCB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1371600"/>
            <a:ext cx="586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Objectives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E0108-3240-8EBD-2893-7C66E7970C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00791" y="1848683"/>
            <a:ext cx="52578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Generate a 3D model of the lung using 2D images &amp; Scan chest area from camera and generate an X ray simulation of the chest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Using Convolutional Neural Network identify Respiratory abnormalities of X ray generated and generate a 3D model based on a real time video feed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Identification of Cardiac Rhythm through the Analysis of Palms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Identification of Cardiac Rhythm through Facial Analysis</a:t>
            </a:r>
          </a:p>
        </p:txBody>
      </p:sp>
    </p:spTree>
    <p:extLst>
      <p:ext uri="{BB962C8B-B14F-4D97-AF65-F5344CB8AC3E}">
        <p14:creationId xmlns:p14="http://schemas.microsoft.com/office/powerpoint/2010/main" val="37176839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672468-E183-E622-1FCE-BD9EA54005D4}"/>
              </a:ext>
            </a:extLst>
          </p:cNvPr>
          <p:cNvGrpSpPr>
            <a:grpSpLocks/>
          </p:cNvGrpSpPr>
          <p:nvPr/>
        </p:nvGrpSpPr>
        <p:grpSpPr>
          <a:xfrm>
            <a:off x="5125279" y="3815342"/>
            <a:ext cx="3242365" cy="1560443"/>
            <a:chOff x="5287617" y="1868557"/>
            <a:chExt cx="3242365" cy="1560443"/>
          </a:xfrm>
          <a:solidFill>
            <a:schemeClr val="bg1">
              <a:lumMod val="95000"/>
              <a:alpha val="80000"/>
            </a:schemeClr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C745066-5177-6033-1FA7-A826E8822EBC}"/>
                </a:ext>
              </a:extLst>
            </p:cNvPr>
            <p:cNvSpPr>
              <a:spLocks/>
            </p:cNvSpPr>
            <p:nvPr/>
          </p:nvSpPr>
          <p:spPr>
            <a:xfrm>
              <a:off x="5287617" y="1868557"/>
              <a:ext cx="3242365" cy="1560443"/>
            </a:xfrm>
            <a:prstGeom prst="roundRect">
              <a:avLst/>
            </a:prstGeom>
            <a:grp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34E074-53A3-4C35-7E55-15F5D1F5F41E}"/>
                </a:ext>
              </a:extLst>
            </p:cNvPr>
            <p:cNvSpPr txBox="1">
              <a:spLocks/>
            </p:cNvSpPr>
            <p:nvPr/>
          </p:nvSpPr>
          <p:spPr>
            <a:xfrm>
              <a:off x="5487502" y="1922501"/>
              <a:ext cx="2842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Frameworks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4613CC-CD63-55BD-4C1C-3744C004B4A4}"/>
                </a:ext>
              </a:extLst>
            </p:cNvPr>
            <p:cNvSpPr txBox="1">
              <a:spLocks/>
            </p:cNvSpPr>
            <p:nvPr/>
          </p:nvSpPr>
          <p:spPr>
            <a:xfrm>
              <a:off x="5567016" y="2384181"/>
              <a:ext cx="2842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Attention U-net [6]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A67C05-E819-9598-E3BD-1AB1BAA0F103}"/>
              </a:ext>
            </a:extLst>
          </p:cNvPr>
          <p:cNvSpPr>
            <a:spLocks/>
          </p:cNvSpPr>
          <p:nvPr/>
        </p:nvSpPr>
        <p:spPr>
          <a:xfrm>
            <a:off x="8647043" y="2531972"/>
            <a:ext cx="3198188" cy="216832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>
                <a:latin typeface="Bahnschrift SemiBold Condensed" panose="020B0502040204020203" pitchFamily="34" charset="0"/>
              </a:rPr>
              <a:t>Technologies to be used</a:t>
            </a:r>
            <a:endParaRPr lang="en-US" sz="320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650" y="2745145"/>
            <a:ext cx="2126974" cy="956189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Techniques</a:t>
            </a:r>
          </a:p>
          <a:p>
            <a:pPr marL="0" indent="0" algn="ctr">
              <a:buNone/>
            </a:pPr>
            <a:endParaRPr lang="en-US" sz="1800">
              <a:highlight>
                <a:srgbClr val="FF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IT21138386</a:t>
            </a:r>
            <a:r>
              <a:rPr lang="en-US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Wijeratne D.M.S.D   </a:t>
            </a:r>
            <a:r>
              <a:rPr lang="en-US">
                <a:solidFill>
                  <a:schemeClr val="tx1"/>
                </a:solidFill>
              </a:rPr>
              <a:t>|   R24-019</a:t>
            </a:r>
            <a:endParaRPr lang="en-US" b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71C80D-C9EF-A537-D0F3-41846F6DBA40}"/>
              </a:ext>
            </a:extLst>
          </p:cNvPr>
          <p:cNvGrpSpPr>
            <a:grpSpLocks/>
          </p:cNvGrpSpPr>
          <p:nvPr/>
        </p:nvGrpSpPr>
        <p:grpSpPr>
          <a:xfrm>
            <a:off x="437321" y="1649896"/>
            <a:ext cx="3965713" cy="4025348"/>
            <a:chOff x="5088835" y="1500809"/>
            <a:chExt cx="3965713" cy="4025348"/>
          </a:xfrm>
          <a:solidFill>
            <a:schemeClr val="accent6">
              <a:lumMod val="40000"/>
              <a:lumOff val="60000"/>
              <a:alpha val="8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60788DD-A470-006C-FB60-B87886A28917}"/>
                </a:ext>
              </a:extLst>
            </p:cNvPr>
            <p:cNvSpPr>
              <a:spLocks/>
            </p:cNvSpPr>
            <p:nvPr/>
          </p:nvSpPr>
          <p:spPr>
            <a:xfrm>
              <a:off x="5088835" y="1500809"/>
              <a:ext cx="3965713" cy="4025348"/>
            </a:xfrm>
            <a:prstGeom prst="roundRect">
              <a:avLst/>
            </a:prstGeom>
            <a:grp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FA4835-1F5B-E781-A124-A757201D7D18}"/>
                </a:ext>
              </a:extLst>
            </p:cNvPr>
            <p:cNvSpPr txBox="1">
              <a:spLocks/>
            </p:cNvSpPr>
            <p:nvPr/>
          </p:nvSpPr>
          <p:spPr>
            <a:xfrm>
              <a:off x="5342282" y="2012039"/>
              <a:ext cx="348863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Flutter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Firebase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Jupiter Notebook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Python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TensorFlow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err="1"/>
                <a:t>Keras</a:t>
              </a:r>
              <a:endParaRPr lang="en-US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OpenCV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Google </a:t>
              </a:r>
              <a:r>
                <a:rPr lang="en-US" err="1"/>
                <a:t>Colab</a:t>
              </a:r>
              <a:endParaRPr lang="en-US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Kaggle Notebook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Visual Studio Code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Node JS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CD5E53-5BB7-6C62-2037-BDD1701B3650}"/>
                </a:ext>
              </a:extLst>
            </p:cNvPr>
            <p:cNvSpPr txBox="1">
              <a:spLocks/>
            </p:cNvSpPr>
            <p:nvPr/>
          </p:nvSpPr>
          <p:spPr>
            <a:xfrm>
              <a:off x="5595730" y="1719470"/>
              <a:ext cx="2981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Technologies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DA4B7-9315-E216-6DD2-34511162B318}"/>
              </a:ext>
            </a:extLst>
          </p:cNvPr>
          <p:cNvGrpSpPr>
            <a:grpSpLocks/>
          </p:cNvGrpSpPr>
          <p:nvPr/>
        </p:nvGrpSpPr>
        <p:grpSpPr>
          <a:xfrm>
            <a:off x="5128593" y="1868557"/>
            <a:ext cx="3242365" cy="1560443"/>
            <a:chOff x="5287617" y="1868557"/>
            <a:chExt cx="3242365" cy="1560443"/>
          </a:xfrm>
          <a:solidFill>
            <a:schemeClr val="accent2">
              <a:lumMod val="20000"/>
              <a:lumOff val="80000"/>
              <a:alpha val="80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964FD7-5197-1BE0-586F-27BC80080D0D}"/>
                </a:ext>
              </a:extLst>
            </p:cNvPr>
            <p:cNvSpPr>
              <a:spLocks/>
            </p:cNvSpPr>
            <p:nvPr/>
          </p:nvSpPr>
          <p:spPr>
            <a:xfrm>
              <a:off x="5287617" y="1868557"/>
              <a:ext cx="3242365" cy="1560443"/>
            </a:xfrm>
            <a:prstGeom prst="roundRect">
              <a:avLst/>
            </a:prstGeom>
            <a:grp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1F1147-E248-39EB-B173-880A908B103F}"/>
                </a:ext>
              </a:extLst>
            </p:cNvPr>
            <p:cNvSpPr txBox="1">
              <a:spLocks/>
            </p:cNvSpPr>
            <p:nvPr/>
          </p:nvSpPr>
          <p:spPr>
            <a:xfrm>
              <a:off x="5563701" y="2202504"/>
              <a:ext cx="28425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CNN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/>
                <a:t>Generative Adversarial Network (GAN)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386DD9-2B03-844E-6238-2E6D0280F4FB}"/>
                </a:ext>
              </a:extLst>
            </p:cNvPr>
            <p:cNvSpPr txBox="1">
              <a:spLocks/>
            </p:cNvSpPr>
            <p:nvPr/>
          </p:nvSpPr>
          <p:spPr>
            <a:xfrm>
              <a:off x="5487502" y="1922501"/>
              <a:ext cx="2842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Algorithms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DA8BDE-D399-54F6-1868-3A95D8D9AF96}"/>
              </a:ext>
            </a:extLst>
          </p:cNvPr>
          <p:cNvSpPr txBox="1">
            <a:spLocks/>
          </p:cNvSpPr>
          <p:nvPr/>
        </p:nvSpPr>
        <p:spPr>
          <a:xfrm>
            <a:off x="8952947" y="3292969"/>
            <a:ext cx="28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Feature selection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</p:txBody>
      </p:sp>
      <p:pic>
        <p:nvPicPr>
          <p:cNvPr id="1026" name="Picture 2" descr="Technology - Free technology icons">
            <a:extLst>
              <a:ext uri="{FF2B5EF4-FFF2-40B4-BE49-F238E27FC236}">
                <a16:creationId xmlns:a16="http://schemas.microsoft.com/office/drawing/2014/main" id="{152E5B2A-8C64-7283-F959-9FFA4B6A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325631" y="1832685"/>
            <a:ext cx="369819" cy="36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gorithm - Free computer icons">
            <a:extLst>
              <a:ext uri="{FF2B5EF4-FFF2-40B4-BE49-F238E27FC236}">
                <a16:creationId xmlns:a16="http://schemas.microsoft.com/office/drawing/2014/main" id="{0D352BCA-F171-C7B8-2E2A-678233A9C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09" y="1961798"/>
            <a:ext cx="276091" cy="27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chniques - Free marketing icons">
            <a:extLst>
              <a:ext uri="{FF2B5EF4-FFF2-40B4-BE49-F238E27FC236}">
                <a16:creationId xmlns:a16="http://schemas.microsoft.com/office/drawing/2014/main" id="{C7B94EA9-A5ED-702E-2726-0843058B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750" y="2724795"/>
            <a:ext cx="478114" cy="4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amework - Free networking icons">
            <a:extLst>
              <a:ext uri="{FF2B5EF4-FFF2-40B4-BE49-F238E27FC236}">
                <a16:creationId xmlns:a16="http://schemas.microsoft.com/office/drawing/2014/main" id="{A10B4FFF-F791-D560-2CBE-62F1A6DC9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13" y="3888682"/>
            <a:ext cx="440391" cy="4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6866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C44048-B875-C0D9-145C-01B40DEC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BABD25-C929-8B28-3362-FBB4D4D23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>
                <a:latin typeface="Bahnschrift SemiBold Condensed" panose="020B0502040204020203" pitchFamily="34" charset="0"/>
              </a:rPr>
              <a:t>Work Breakdown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45493-EC16-8284-B5EA-5392C60EBAE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IT21138386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Wijeratne D.M.S.D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1356507-ECDA-51D3-AA18-7E85647C7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149749"/>
              </p:ext>
            </p:extLst>
          </p:nvPr>
        </p:nvGraphicFramePr>
        <p:xfrm>
          <a:off x="232697" y="1002890"/>
          <a:ext cx="11828206" cy="5124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reeform 8">
            <a:extLst>
              <a:ext uri="{FF2B5EF4-FFF2-40B4-BE49-F238E27FC236}">
                <a16:creationId xmlns:a16="http://schemas.microsoft.com/office/drawing/2014/main" id="{93446640-392A-B375-2174-013F79A87ACF}"/>
              </a:ext>
            </a:extLst>
          </p:cNvPr>
          <p:cNvSpPr/>
          <p:nvPr/>
        </p:nvSpPr>
        <p:spPr>
          <a:xfrm>
            <a:off x="11187900" y="-2434048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B023DDCA-F04C-373B-5950-D4E1AF3F8E6C}"/>
              </a:ext>
            </a:extLst>
          </p:cNvPr>
          <p:cNvSpPr/>
          <p:nvPr/>
        </p:nvSpPr>
        <p:spPr>
          <a:xfrm>
            <a:off x="-3255041" y="2341360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506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73DE-9B71-91DB-9449-EA675E3E8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7E8D-9DAB-77DA-1BF9-9AF0BC85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1BD3D-EF84-92C9-55D1-FBF4EEA60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609601"/>
            <a:ext cx="11250084" cy="4282910"/>
          </a:xfrm>
        </p:spPr>
        <p:txBody>
          <a:bodyPr>
            <a:normAutofit/>
          </a:bodyPr>
          <a:lstStyle/>
          <a:p>
            <a:r>
              <a:rPr lang="en-US" sz="1800"/>
              <a:t>[1] “Cardiovascular diseases,” Jun. 11, 2019. </a:t>
            </a:r>
            <a:r>
              <a:rPr lang="en-US" sz="1800">
                <a:hlinkClick r:id="rId2"/>
              </a:rPr>
              <a:t>https://www.who.int/health-topics/cardiovascular-diseases#tab=tab_1</a:t>
            </a:r>
            <a:r>
              <a:rPr lang="en-US" sz="1800"/>
              <a:t> </a:t>
            </a:r>
          </a:p>
          <a:p>
            <a:r>
              <a:rPr lang="en-US" sz="1800"/>
              <a:t>[2] A. </a:t>
            </a:r>
            <a:r>
              <a:rPr lang="en-US" sz="1800" err="1"/>
              <a:t>Bayés</a:t>
            </a:r>
            <a:r>
              <a:rPr lang="en-US" sz="1800"/>
              <a:t> de Luna, M. </a:t>
            </a:r>
            <a:r>
              <a:rPr lang="en-US" sz="1800" err="1"/>
              <a:t>Fiol</a:t>
            </a:r>
            <a:r>
              <a:rPr lang="en-US" sz="1800"/>
              <a:t>‐Sala, and E. M. Antman, Eds., “The 12‐Lead ECG in ST Elevation Myocardial Infarction,” Jan. 2007, Published, </a:t>
            </a:r>
            <a:r>
              <a:rPr lang="en-US" sz="1800" err="1"/>
              <a:t>doi</a:t>
            </a:r>
            <a:r>
              <a:rPr lang="en-US" sz="1800"/>
              <a:t>: 10.1002/9780470750964.</a:t>
            </a:r>
          </a:p>
          <a:p>
            <a:r>
              <a:rPr lang="en-US" sz="1800"/>
              <a:t>[3] “12-Lead ECG Vs 6-Lead ECG Vs Single Lead ECG – </a:t>
            </a:r>
            <a:r>
              <a:rPr lang="en-US" sz="1800" err="1"/>
              <a:t>Tricog</a:t>
            </a:r>
            <a:r>
              <a:rPr lang="en-US" sz="1800"/>
              <a:t> Health,” Apr. 11, 2023. </a:t>
            </a:r>
            <a:r>
              <a:rPr lang="en-US" sz="1800">
                <a:hlinkClick r:id="rId3"/>
              </a:rPr>
              <a:t>https://tricog.com/12-lead-ecg-vs-single-lead-ecg/</a:t>
            </a:r>
            <a:r>
              <a:rPr lang="en-US" sz="1800"/>
              <a:t> </a:t>
            </a:r>
          </a:p>
          <a:p>
            <a:r>
              <a:rPr lang="en-US" sz="1800"/>
              <a:t>[4] “A Cardiologist’s Take on Smartwatch ECG Monitors and Heart Health | Jefferson Health.” </a:t>
            </a:r>
            <a:r>
              <a:rPr lang="en-US" sz="1800">
                <a:hlinkClick r:id="rId4"/>
              </a:rPr>
              <a:t>https://www.jeffersonhealth.org/your-health/living-well/a-cardiologists-</a:t>
            </a:r>
            <a:endParaRPr lang="en-US" sz="1800"/>
          </a:p>
          <a:p>
            <a:r>
              <a:rPr lang="en-US" sz="1800"/>
              <a:t>[5] Bin Li, Wei Zhang, </a:t>
            </a:r>
            <a:r>
              <a:rPr lang="en-US" sz="1800" err="1"/>
              <a:t>Xiaobai</a:t>
            </a:r>
            <a:r>
              <a:rPr lang="en-US" sz="1800"/>
              <a:t> Li, Hong Fu, Feng Xu, ECG signal reconstruction based on facial videos via combined explicit and implicit supervision, Knowledge-Based Systems, Volume 272, 2023, 110608, ISSN 0950-7051, </a:t>
            </a:r>
            <a:r>
              <a:rPr lang="en-US" sz="1800">
                <a:hlinkClick r:id="rId5"/>
              </a:rPr>
              <a:t>https://doi.org/10.1016/j.knosys.2023.110608</a:t>
            </a:r>
            <a:r>
              <a:rPr lang="en-US" sz="1800"/>
              <a:t>.</a:t>
            </a:r>
            <a:endParaRPr lang="en-GB" sz="1800"/>
          </a:p>
          <a:p>
            <a:r>
              <a:rPr lang="en-GB" sz="1800"/>
              <a:t>[6]A. Garg, V. V. </a:t>
            </a:r>
            <a:r>
              <a:rPr lang="en-GB" sz="1800" err="1"/>
              <a:t>Venkataramani</a:t>
            </a:r>
            <a:r>
              <a:rPr lang="en-GB" sz="1800"/>
              <a:t>, and U. D. </a:t>
            </a:r>
            <a:r>
              <a:rPr lang="en-GB" sz="1800" err="1"/>
              <a:t>Priyakumar</a:t>
            </a:r>
            <a:r>
              <a:rPr lang="en-GB" sz="1800"/>
              <a:t>, “Single-Lead to Multi-Lead Electrocardiogram Reconstruction Using a Modified Attention U-Net Framework,” 2023 International Joint Conference on Neural Networks (IJCNN), Jun. 2023, Published, </a:t>
            </a:r>
            <a:r>
              <a:rPr lang="en-GB" sz="1800" err="1"/>
              <a:t>doi</a:t>
            </a:r>
            <a:r>
              <a:rPr lang="en-GB" sz="1800"/>
              <a:t>: 10.1109/ijcnn54540.2023.10191213.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03017-BBA4-58DE-5D04-6D19F90DAA97}"/>
              </a:ext>
            </a:extLst>
          </p:cNvPr>
          <p:cNvSpPr/>
          <p:nvPr/>
        </p:nvSpPr>
        <p:spPr>
          <a:xfrm>
            <a:off x="2630667" y="6492875"/>
            <a:ext cx="6816365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IT21138386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Wijeratne D.M.S.D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799C83B2-F0B8-303A-1688-C99520644E37}"/>
              </a:ext>
            </a:extLst>
          </p:cNvPr>
          <p:cNvSpPr/>
          <p:nvPr/>
        </p:nvSpPr>
        <p:spPr>
          <a:xfrm>
            <a:off x="10473531" y="-2151063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79ADCE5-2D68-6320-3BE5-98E40BD0CD28}"/>
              </a:ext>
            </a:extLst>
          </p:cNvPr>
          <p:cNvSpPr/>
          <p:nvPr/>
        </p:nvSpPr>
        <p:spPr>
          <a:xfrm>
            <a:off x="11665022" y="3606688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410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66701"/>
            <a:ext cx="11684000" cy="7921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Completion of the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47" y="971097"/>
            <a:ext cx="10653486" cy="5181600"/>
          </a:xfrm>
          <a:prstGeom prst="roundRect">
            <a:avLst/>
          </a:prstGeom>
          <a:solidFill>
            <a:schemeClr val="bg1">
              <a:lumMod val="65000"/>
              <a:alpha val="21000"/>
            </a:schemeClr>
          </a:solidFill>
        </p:spPr>
        <p:txBody>
          <a:bodyPr>
            <a:normAutofit/>
          </a:bodyPr>
          <a:lstStyle/>
          <a:p>
            <a:r>
              <a:rPr lang="en-US" sz="1800" b="1">
                <a:solidFill>
                  <a:srgbClr val="242424"/>
                </a:solidFill>
                <a:ea typeface="Arial"/>
                <a:cs typeface="Arial"/>
                <a:sym typeface="Arial"/>
              </a:rPr>
              <a:t>C</a:t>
            </a:r>
            <a:r>
              <a:rPr lang="en-US" sz="1800" b="1" i="0" u="none" strike="noStrike" cap="none">
                <a:solidFill>
                  <a:srgbClr val="242424"/>
                </a:solidFill>
                <a:ea typeface="Arial"/>
                <a:cs typeface="Arial"/>
                <a:sym typeface="Arial"/>
              </a:rPr>
              <a:t>ommercialization</a:t>
            </a:r>
          </a:p>
          <a:p>
            <a:pPr lvl="1"/>
            <a:r>
              <a:rPr lang="en-US" sz="1800" b="0" i="0" u="none" strike="noStrike" cap="none">
                <a:solidFill>
                  <a:srgbClr val="242424"/>
                </a:solidFill>
                <a:ea typeface="Arial"/>
                <a:cs typeface="Arial"/>
                <a:sym typeface="Arial"/>
              </a:rPr>
              <a:t>Initially, it will be an application running on a system. </a:t>
            </a:r>
          </a:p>
          <a:p>
            <a:pPr lvl="1"/>
            <a:r>
              <a:rPr lang="en-US" sz="1800" b="0" i="0" u="none" strike="noStrike" cap="none">
                <a:solidFill>
                  <a:srgbClr val="242424"/>
                </a:solidFill>
                <a:ea typeface="Arial"/>
                <a:cs typeface="Arial"/>
                <a:sym typeface="Arial"/>
              </a:rPr>
              <a:t>As more components are added, it will be developed into a telemedicine kit.</a:t>
            </a:r>
          </a:p>
          <a:p>
            <a:pPr lvl="1"/>
            <a:r>
              <a:rPr lang="en-US" sz="1800">
                <a:solidFill>
                  <a:srgbClr val="242424"/>
                </a:solidFill>
                <a:ea typeface="Arial"/>
                <a:cs typeface="Arial"/>
                <a:sym typeface="Arial"/>
              </a:rPr>
              <a:t>Allows people to assess their Cardiac and Pulmonary health remotely at their convenience.</a:t>
            </a:r>
            <a:endParaRPr lang="en-US" sz="1800" b="0" i="0" u="none" strike="noStrike" cap="none">
              <a:solidFill>
                <a:srgbClr val="242424"/>
              </a:solidFill>
              <a:ea typeface="Arial"/>
              <a:cs typeface="Arial"/>
              <a:sym typeface="Arial"/>
            </a:endParaRPr>
          </a:p>
          <a:p>
            <a:r>
              <a:rPr lang="en-US" sz="1800" b="1">
                <a:solidFill>
                  <a:srgbClr val="242424"/>
                </a:solidFill>
                <a:cs typeface="Arial"/>
                <a:sym typeface="Arial"/>
              </a:rPr>
              <a:t>Budget</a:t>
            </a:r>
            <a:r>
              <a:rPr lang="en-US" sz="1800" b="1">
                <a:solidFill>
                  <a:srgbClr val="242424"/>
                </a:solidFill>
                <a:cs typeface="Arial"/>
              </a:rPr>
              <a:t> </a:t>
            </a:r>
          </a:p>
          <a:p>
            <a:pPr lvl="1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1EFF1B-78AB-D0B4-93AD-AD6AC4BF0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58396"/>
              </p:ext>
            </p:extLst>
          </p:nvPr>
        </p:nvGraphicFramePr>
        <p:xfrm>
          <a:off x="2032000" y="3015248"/>
          <a:ext cx="8128000" cy="2595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304822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12172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Component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Price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742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Telemedicine kit 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 USD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77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Subscription fee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29 USD / month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Doctor Consultation Fee 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 USD /month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8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Research &amp; Development 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150,000 LKR per annum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82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Cloud hosting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25,000 LKR per annum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89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Other costs 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30,000 LKR per annum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409418"/>
                  </a:ext>
                </a:extLst>
              </a:tr>
            </a:tbl>
          </a:graphicData>
        </a:graphic>
      </p:graphicFrame>
      <p:sp>
        <p:nvSpPr>
          <p:cNvPr id="8" name="Freeform 8">
            <a:extLst>
              <a:ext uri="{FF2B5EF4-FFF2-40B4-BE49-F238E27FC236}">
                <a16:creationId xmlns:a16="http://schemas.microsoft.com/office/drawing/2014/main" id="{D00887F1-7D85-D466-E743-642263C6E4C1}"/>
              </a:ext>
            </a:extLst>
          </p:cNvPr>
          <p:cNvSpPr/>
          <p:nvPr/>
        </p:nvSpPr>
        <p:spPr>
          <a:xfrm>
            <a:off x="11367533" y="-354883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7711F41-93E4-2BF6-CCB4-4749FB6F0178}"/>
              </a:ext>
            </a:extLst>
          </p:cNvPr>
          <p:cNvSpPr/>
          <p:nvPr/>
        </p:nvSpPr>
        <p:spPr>
          <a:xfrm>
            <a:off x="-2853211" y="2594719"/>
            <a:ext cx="3436938" cy="3436938"/>
          </a:xfrm>
          <a:custGeom>
            <a:avLst/>
            <a:gdLst/>
            <a:ahLst/>
            <a:cxnLst/>
            <a:rect l="l" t="t" r="r" b="b"/>
            <a:pathLst>
              <a:path w="3436938" h="3436938">
                <a:moveTo>
                  <a:pt x="0" y="0"/>
                </a:moveTo>
                <a:lnTo>
                  <a:pt x="3436938" y="0"/>
                </a:lnTo>
                <a:lnTo>
                  <a:pt x="3436938" y="3436938"/>
                </a:lnTo>
                <a:lnTo>
                  <a:pt x="0" y="3436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1" r="-27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795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18C3C8-4EA2-580C-F1E7-B2C37F6F8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539A9-F8D7-050B-22A6-4464E9F2D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59773"/>
            <a:ext cx="11684000" cy="606482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>
                <a:latin typeface="Bahnschrift SemiBold Condensed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99073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90FE5E-1937-2E43-5273-59536BA2FDB3}"/>
              </a:ext>
            </a:extLst>
          </p:cNvPr>
          <p:cNvSpPr txBox="1"/>
          <p:nvPr/>
        </p:nvSpPr>
        <p:spPr>
          <a:xfrm>
            <a:off x="304800" y="22860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System Diagram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2E0F2-9E7C-67DF-40C1-2D32FDD0D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105" y="813375"/>
            <a:ext cx="7941789" cy="55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72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F60A8B-6E55-66A2-531C-AFFD9CD5B2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4286"/>
            <a:ext cx="12192000" cy="6248400"/>
          </a:xfrm>
          <a:prstGeom prst="rect">
            <a:avLst/>
          </a:prstGeom>
          <a:blipFill>
            <a:blip r:embed="rId2">
              <a:alphaModFix amt="2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t="-15054" b="-150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71008-95C3-A090-F761-1C2A0F7E4B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778000" y="2371724"/>
            <a:ext cx="8204200" cy="1362075"/>
          </a:xfrm>
        </p:spPr>
        <p:txBody>
          <a:bodyPr/>
          <a:lstStyle/>
          <a:p>
            <a:pPr algn="ctr"/>
            <a:r>
              <a:rPr lang="en-US"/>
              <a:t>IT21134180 | Vihansa S.A.S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2895600" y="3224214"/>
            <a:ext cx="5943600" cy="661986"/>
          </a:xfrm>
        </p:spPr>
        <p:txBody>
          <a:bodyPr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Specialization : Software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IT21134180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 err="1">
                <a:solidFill>
                  <a:schemeClr val="tx1"/>
                </a:solidFill>
              </a:rPr>
              <a:t>Vihansa</a:t>
            </a:r>
            <a:r>
              <a:rPr lang="en-US" b="1">
                <a:solidFill>
                  <a:schemeClr val="tx1"/>
                </a:solidFill>
              </a:rPr>
              <a:t> S.A.S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1281B-CE80-2AB1-8ED5-19C7DD9F06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34600" y="152400"/>
            <a:ext cx="1981200" cy="2286000"/>
          </a:xfrm>
          <a:prstGeom prst="rect">
            <a:avLst/>
          </a:prstGeom>
          <a:blipFill>
            <a:blip r:embed="rId4">
              <a:alphaModFix/>
            </a:blip>
            <a:srcRect/>
            <a:stretch>
              <a:fillRect t="-7778" b="-7778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ED0D5-BBEF-43A5-A5D4-DD57E82AE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2B70EA-8B71-809F-8AC4-9BEB6A87E9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648200" y="190501"/>
            <a:ext cx="7280634" cy="868362"/>
          </a:xfrm>
        </p:spPr>
        <p:txBody>
          <a:bodyPr>
            <a:normAutofit/>
          </a:bodyPr>
          <a:lstStyle/>
          <a:p>
            <a:r>
              <a:rPr lang="en-US">
                <a:latin typeface="Bahnschrift SemiBold Condensed" panose="020B0502040204020203" pitchFamily="34" charset="0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01A56-E5D2-8EB8-E0AC-F883E74E6A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267200" y="1088231"/>
            <a:ext cx="7661634" cy="5181600"/>
          </a:xfrm>
        </p:spPr>
        <p:txBody>
          <a:bodyPr>
            <a:normAutofit/>
          </a:bodyPr>
          <a:lstStyle/>
          <a:p>
            <a:pPr algn="just"/>
            <a:r>
              <a:rPr lang="en-US" sz="1800"/>
              <a:t>Anatomical visualization is crucial for physicians, aiding in assessing lung condition, detecting heart issues, and evaluating blood vessel positioning via chest X-rays.</a:t>
            </a:r>
          </a:p>
          <a:p>
            <a:pPr algn="just"/>
            <a:endParaRPr lang="en-US" sz="1800"/>
          </a:p>
          <a:p>
            <a:pPr algn="just"/>
            <a:r>
              <a:rPr lang="en-US" sz="1800"/>
              <a:t>2D chest X-rays sometimes lack detail, prompting the need for advanced imaging like CT scans for accurate diagnosis.</a:t>
            </a:r>
          </a:p>
          <a:p>
            <a:pPr algn="just"/>
            <a:endParaRPr lang="en-US" sz="1800"/>
          </a:p>
          <a:p>
            <a:pPr algn="just"/>
            <a:r>
              <a:rPr lang="en-US" sz="1800"/>
              <a:t>Accessibility issues to advanced imaging in developing countries like Sri Lanka pose challenges, potentially worsening patient conditions due to lengthy waiting lists.</a:t>
            </a:r>
          </a:p>
          <a:p>
            <a:pPr algn="just"/>
            <a:endParaRPr lang="en-US" sz="1800"/>
          </a:p>
          <a:p>
            <a:pPr algn="just"/>
            <a:r>
              <a:rPr lang="en-US" sz="1800"/>
              <a:t>Radiologists interpret X-ray readings, but there's a shortage of these specialized professionals, highlighting the potential of AI for precise diagnosis.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6EF16-3F5A-84A3-3491-536E6F8F23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IT21134180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 err="1">
                <a:solidFill>
                  <a:schemeClr val="tx1"/>
                </a:solidFill>
              </a:rPr>
              <a:t>Vihansa</a:t>
            </a:r>
            <a:r>
              <a:rPr lang="en-US" b="1">
                <a:solidFill>
                  <a:schemeClr val="tx1"/>
                </a:solidFill>
              </a:rPr>
              <a:t> S.A.S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7D4720C5-D539-3359-788D-5DB6EA92D3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2400" y="838200"/>
            <a:ext cx="4038600" cy="4321969"/>
          </a:xfrm>
          <a:custGeom>
            <a:avLst/>
            <a:gdLst/>
            <a:ahLst/>
            <a:cxnLst/>
            <a:rect l="l" t="t" r="r" b="b"/>
            <a:pathLst>
              <a:path w="5796817" h="7314596">
                <a:moveTo>
                  <a:pt x="0" y="0"/>
                </a:moveTo>
                <a:lnTo>
                  <a:pt x="5796817" y="0"/>
                </a:lnTo>
                <a:lnTo>
                  <a:pt x="5796817" y="7314596"/>
                </a:lnTo>
                <a:lnTo>
                  <a:pt x="0" y="7314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3B87AF48-654C-9B21-B681-8F3984E67A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5160169"/>
            <a:ext cx="2667000" cy="223043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Caret Down with solid fill">
            <a:extLst>
              <a:ext uri="{FF2B5EF4-FFF2-40B4-BE49-F238E27FC236}">
                <a16:creationId xmlns:a16="http://schemas.microsoft.com/office/drawing/2014/main" id="{FCA80573-C4E9-EF6F-9766-6A8C718575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080260" y="529177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52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58015-B77B-E388-FB6C-CB01EB0E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EF53A5-CB85-D6E6-807F-254DABE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3606800" cy="868362"/>
          </a:xfrm>
        </p:spPr>
        <p:txBody>
          <a:bodyPr>
            <a:normAutofit/>
          </a:bodyPr>
          <a:lstStyle/>
          <a:p>
            <a:r>
              <a:rPr lang="en-US" sz="3200">
                <a:latin typeface="Bahnschrift SemiBold Condensed" panose="020B0502040204020203" pitchFamily="34" charset="0"/>
              </a:rPr>
              <a:t>Research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9F8B7-FA7C-2CFB-CA7B-7F13499E00C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IT21134180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Vihansa</a:t>
            </a:r>
            <a:r>
              <a:rPr lang="en-US" sz="1800" b="1">
                <a:solidFill>
                  <a:schemeClr val="tx1"/>
                </a:solidFill>
              </a:rPr>
              <a:t> S.A.S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R24-019</a:t>
            </a:r>
            <a:endParaRPr lang="en-US" sz="1800" b="0">
              <a:solidFill>
                <a:schemeClr val="tx1"/>
              </a:solidFill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5C39495C-9E20-7B71-AA8F-1E078D6D475E}"/>
              </a:ext>
            </a:extLst>
          </p:cNvPr>
          <p:cNvGrpSpPr/>
          <p:nvPr/>
        </p:nvGrpSpPr>
        <p:grpSpPr>
          <a:xfrm rot="21032141">
            <a:off x="6446641" y="476132"/>
            <a:ext cx="5310070" cy="5733986"/>
            <a:chOff x="0" y="0"/>
            <a:chExt cx="6350000" cy="6349975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C2ABD7E1-3E6F-688C-F794-C1BB7478A9F7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20000"/>
              </a:blip>
              <a:stretch>
                <a:fillRect l="-32644" r="-326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7CBDAD-7E14-CEA4-1ECA-5F7B6995C3BE}"/>
              </a:ext>
            </a:extLst>
          </p:cNvPr>
          <p:cNvSpPr txBox="1"/>
          <p:nvPr/>
        </p:nvSpPr>
        <p:spPr>
          <a:xfrm>
            <a:off x="1133168" y="1911964"/>
            <a:ext cx="51688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/>
          </a:p>
          <a:p>
            <a:pPr algn="just"/>
            <a:r>
              <a:rPr lang="en-US"/>
              <a:t>How to generate a 3D model from a 360 degree video of a person?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How to identify the defects in simulated X-Ray image generated and produce an accurate prediction?</a:t>
            </a:r>
          </a:p>
          <a:p>
            <a:pPr algn="just"/>
            <a:endParaRPr lang="en-US"/>
          </a:p>
          <a:p>
            <a:pPr algn="just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24B97A-AAB8-0596-4325-46EBE27C2F40}"/>
              </a:ext>
            </a:extLst>
          </p:cNvPr>
          <p:cNvCxnSpPr/>
          <p:nvPr/>
        </p:nvCxnSpPr>
        <p:spPr>
          <a:xfrm>
            <a:off x="762000" y="1673942"/>
            <a:ext cx="0" cy="3200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0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413379-C1EA-8BEC-5EB5-E1DF1CBD9D1B}"/>
              </a:ext>
            </a:extLst>
          </p:cNvPr>
          <p:cNvSpPr txBox="1"/>
          <p:nvPr/>
        </p:nvSpPr>
        <p:spPr>
          <a:xfrm>
            <a:off x="381000" y="381000"/>
            <a:ext cx="1127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Objectives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2E3E9-9E3C-9B5C-6261-D29715C265BD}"/>
              </a:ext>
            </a:extLst>
          </p:cNvPr>
          <p:cNvSpPr txBox="1"/>
          <p:nvPr/>
        </p:nvSpPr>
        <p:spPr>
          <a:xfrm>
            <a:off x="381000" y="2690336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>
                <a:solidFill>
                  <a:srgbClr val="C00000"/>
                </a:solidFill>
              </a:rPr>
              <a:t>Generating a 3D model out of the simulated x ray and predict the lung abnormalities visualized by the X ray simulation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BC5AA2-6B9E-A369-0F84-7043D07AAC3E}"/>
              </a:ext>
            </a:extLst>
          </p:cNvPr>
          <p:cNvCxnSpPr>
            <a:cxnSpLocks/>
          </p:cNvCxnSpPr>
          <p:nvPr/>
        </p:nvCxnSpPr>
        <p:spPr>
          <a:xfrm>
            <a:off x="4038600" y="1828800"/>
            <a:ext cx="0" cy="3276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90B82-A56F-AE13-153F-CCEF89E31EE6}"/>
              </a:ext>
            </a:extLst>
          </p:cNvPr>
          <p:cNvCxnSpPr/>
          <p:nvPr/>
        </p:nvCxnSpPr>
        <p:spPr>
          <a:xfrm>
            <a:off x="3429000" y="3429000"/>
            <a:ext cx="609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862582-DF28-F1A8-98FA-40384A860E93}"/>
              </a:ext>
            </a:extLst>
          </p:cNvPr>
          <p:cNvCxnSpPr/>
          <p:nvPr/>
        </p:nvCxnSpPr>
        <p:spPr>
          <a:xfrm>
            <a:off x="4038600" y="1828800"/>
            <a:ext cx="609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5837D-9E0D-6C82-41EF-D45F34C7DE46}"/>
              </a:ext>
            </a:extLst>
          </p:cNvPr>
          <p:cNvCxnSpPr/>
          <p:nvPr/>
        </p:nvCxnSpPr>
        <p:spPr>
          <a:xfrm>
            <a:off x="4038600" y="2895600"/>
            <a:ext cx="609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994B38-C519-860D-8BFF-CFFCD37FA475}"/>
              </a:ext>
            </a:extLst>
          </p:cNvPr>
          <p:cNvCxnSpPr/>
          <p:nvPr/>
        </p:nvCxnSpPr>
        <p:spPr>
          <a:xfrm>
            <a:off x="4038600" y="3962400"/>
            <a:ext cx="609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204564-28D9-A12B-9EA5-EC75508BDCE0}"/>
              </a:ext>
            </a:extLst>
          </p:cNvPr>
          <p:cNvCxnSpPr/>
          <p:nvPr/>
        </p:nvCxnSpPr>
        <p:spPr>
          <a:xfrm>
            <a:off x="4038600" y="5105400"/>
            <a:ext cx="609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10E5AF-BBAF-28B6-BCCD-D3FB0E91D83F}"/>
              </a:ext>
            </a:extLst>
          </p:cNvPr>
          <p:cNvSpPr txBox="1"/>
          <p:nvPr/>
        </p:nvSpPr>
        <p:spPr>
          <a:xfrm>
            <a:off x="4810896" y="3777734"/>
            <a:ext cx="502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Classifying lung abnormalities to a model by feeding datasets of lung abnormalities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9DF54F-297D-811F-AA5E-9DC66BC6B8FC}"/>
              </a:ext>
            </a:extLst>
          </p:cNvPr>
          <p:cNvSpPr txBox="1"/>
          <p:nvPr/>
        </p:nvSpPr>
        <p:spPr>
          <a:xfrm>
            <a:off x="4810896" y="4706034"/>
            <a:ext cx="502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Predicting the result of as the generated X Ray simulation is a healthy X Ray or an X Ray with a defect.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F3203-56CC-D03B-5EA7-86F845F573C9}"/>
              </a:ext>
            </a:extLst>
          </p:cNvPr>
          <p:cNvSpPr/>
          <p:nvPr/>
        </p:nvSpPr>
        <p:spPr>
          <a:xfrm>
            <a:off x="262882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IT21134180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 err="1">
                <a:solidFill>
                  <a:schemeClr val="tx1"/>
                </a:solidFill>
              </a:rPr>
              <a:t>Vihansa</a:t>
            </a:r>
            <a:r>
              <a:rPr lang="en-US" b="1">
                <a:solidFill>
                  <a:schemeClr val="tx1"/>
                </a:solidFill>
              </a:rPr>
              <a:t> S.A.S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R24-019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D8F04-C5CF-4D2D-B7A5-6204B5B5F8F3}"/>
              </a:ext>
            </a:extLst>
          </p:cNvPr>
          <p:cNvSpPr txBox="1"/>
          <p:nvPr/>
        </p:nvSpPr>
        <p:spPr>
          <a:xfrm>
            <a:off x="4887096" y="1607522"/>
            <a:ext cx="50291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/>
              <a:t>Generate 3D model of lung based on 360 degree video of a person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38FF6-1D4A-6D96-D8F6-4D31DA5CC302}"/>
              </a:ext>
            </a:extLst>
          </p:cNvPr>
          <p:cNvSpPr txBox="1"/>
          <p:nvPr/>
        </p:nvSpPr>
        <p:spPr>
          <a:xfrm>
            <a:off x="4887096" y="2571927"/>
            <a:ext cx="50291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>
                <a:ea typeface="Cambria"/>
              </a:rPr>
              <a:t>Embed the features obtained by the X Ray Simulation to the 3D model </a:t>
            </a:r>
          </a:p>
        </p:txBody>
      </p:sp>
    </p:spTree>
    <p:extLst>
      <p:ext uri="{BB962C8B-B14F-4D97-AF65-F5344CB8AC3E}">
        <p14:creationId xmlns:p14="http://schemas.microsoft.com/office/powerpoint/2010/main" val="9538554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3127bd-1875-4446-b071-c4506206683b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A3C4D1080CD4397A7A2FD646AD77D" ma:contentTypeVersion="14" ma:contentTypeDescription="Create a new document." ma:contentTypeScope="" ma:versionID="20f71257961d1fb782315889cd42a5bd">
  <xsd:schema xmlns:xsd="http://www.w3.org/2001/XMLSchema" xmlns:xs="http://www.w3.org/2001/XMLSchema" xmlns:p="http://schemas.microsoft.com/office/2006/metadata/properties" xmlns:ns2="db72c12f-87a4-44ab-bbc5-4cc8306b158a" xmlns:ns3="f53127bd-1875-4446-b071-c4506206683b" targetNamespace="http://schemas.microsoft.com/office/2006/metadata/properties" ma:root="true" ma:fieldsID="cf920f1464f393c0c614a09a442c76fd" ns2:_="" ns3:_="">
    <xsd:import namespace="db72c12f-87a4-44ab-bbc5-4cc8306b158a"/>
    <xsd:import namespace="f53127bd-1875-4446-b071-c450620668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127bd-1875-4446-b071-c450620668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3CA11C-2442-4D84-B7B6-5576DE0C87C1}">
  <ds:schemaRefs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8903d4fc-848c-43dc-9a33-148c82c47493"/>
    <ds:schemaRef ds:uri="84369b39-05b5-4bff-b79e-a47eb593d52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289480-C24B-4EA8-911D-09FC00834B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B5668C-4EC0-4043-BDC4-65C68D3FD905}"/>
</file>

<file path=docProps/app.xml><?xml version="1.0" encoding="utf-8"?>
<Properties xmlns="http://schemas.openxmlformats.org/officeDocument/2006/extended-properties" xmlns:vt="http://schemas.openxmlformats.org/officeDocument/2006/docPropsVTypes">
  <Template>Proposal prsentation stuct</Template>
  <TotalTime>0</TotalTime>
  <Words>3506</Words>
  <Application>Microsoft Office PowerPoint</Application>
  <PresentationFormat>Widescreen</PresentationFormat>
  <Paragraphs>472</Paragraphs>
  <Slides>44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CardioResp AI</vt:lpstr>
      <vt:lpstr>PowerPoint Presentation</vt:lpstr>
      <vt:lpstr>PowerPoint Presentation</vt:lpstr>
      <vt:lpstr>PowerPoint Presentation</vt:lpstr>
      <vt:lpstr>PowerPoint Presentation</vt:lpstr>
      <vt:lpstr>IT21134180 | Vihansa S.A.S</vt:lpstr>
      <vt:lpstr>Introduction</vt:lpstr>
      <vt:lpstr>Research Problem</vt:lpstr>
      <vt:lpstr>PowerPoint Presentation</vt:lpstr>
      <vt:lpstr>Methodology</vt:lpstr>
      <vt:lpstr>Methodology Cont.</vt:lpstr>
      <vt:lpstr>Methodology</vt:lpstr>
      <vt:lpstr>Work Breakdown Structure</vt:lpstr>
      <vt:lpstr>References</vt:lpstr>
      <vt:lpstr>IT21127946 | Christy H.M</vt:lpstr>
      <vt:lpstr>PowerPoint Presentation</vt:lpstr>
      <vt:lpstr>PowerPoint Presentation</vt:lpstr>
      <vt:lpstr>PowerPoint Presentation</vt:lpstr>
      <vt:lpstr>Methodology</vt:lpstr>
      <vt:lpstr>Methodology</vt:lpstr>
      <vt:lpstr>Technologies, Techniques, Algorithms</vt:lpstr>
      <vt:lpstr>Work Breakdown Structure</vt:lpstr>
      <vt:lpstr>References</vt:lpstr>
      <vt:lpstr>IT21126888 | Senadheera P.V.P.P</vt:lpstr>
      <vt:lpstr>Background</vt:lpstr>
      <vt:lpstr>Research Question, Specific and Sub Objectives</vt:lpstr>
      <vt:lpstr>Research Gap</vt:lpstr>
      <vt:lpstr>Methodology</vt:lpstr>
      <vt:lpstr>Technologies to be used</vt:lpstr>
      <vt:lpstr>Methodology</vt:lpstr>
      <vt:lpstr>Work Breakdown Structure</vt:lpstr>
      <vt:lpstr>References</vt:lpstr>
      <vt:lpstr>IT21138386 | Wijeratne D.M.S.D</vt:lpstr>
      <vt:lpstr>Background</vt:lpstr>
      <vt:lpstr> Research Question </vt:lpstr>
      <vt:lpstr>PowerPoint Presentation</vt:lpstr>
      <vt:lpstr>Research Gap</vt:lpstr>
      <vt:lpstr>Methodology</vt:lpstr>
      <vt:lpstr>Methodology</vt:lpstr>
      <vt:lpstr>Technologies to be used</vt:lpstr>
      <vt:lpstr>Work Breakdown Structure</vt:lpstr>
      <vt:lpstr>References</vt:lpstr>
      <vt:lpstr>Completion of the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Vihansa S.A.S it21134180</dc:creator>
  <cp:lastModifiedBy>Wijeratne D.M.S.D it21138386</cp:lastModifiedBy>
  <cp:revision>32</cp:revision>
  <dcterms:created xsi:type="dcterms:W3CDTF">2024-02-18T13:43:49Z</dcterms:created>
  <dcterms:modified xsi:type="dcterms:W3CDTF">2024-02-28T21:33:12Z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0x010100E9DA3C4D1080CD4397A7A2FD646AD77D</vt:lpwstr>
  </property>
  <property fmtid="{D5CDD505-2E9C-101B-9397-08002B2CF9AE}" pid="3" name="MediaServiceImageTags">
    <vt:lpwstr/>
  </property>
</Properties>
</file>